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5" r:id="rId1"/>
  </p:sldMasterIdLst>
  <p:notesMasterIdLst>
    <p:notesMasterId r:id="rId11"/>
  </p:notesMasterIdLst>
  <p:handoutMasterIdLst>
    <p:handoutMasterId r:id="rId12"/>
  </p:handoutMasterIdLst>
  <p:sldIdLst>
    <p:sldId id="1644" r:id="rId2"/>
    <p:sldId id="523" r:id="rId3"/>
    <p:sldId id="1647" r:id="rId4"/>
    <p:sldId id="1650" r:id="rId5"/>
    <p:sldId id="1651" r:id="rId6"/>
    <p:sldId id="1648" r:id="rId7"/>
    <p:sldId id="1649" r:id="rId8"/>
    <p:sldId id="1652" r:id="rId9"/>
    <p:sldId id="1645" r:id="rId10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楷体" pitchFamily="49" charset="-122"/>
      <p:regular r:id="rId17"/>
    </p:embeddedFont>
    <p:embeddedFont>
      <p:font typeface="黑体" pitchFamily="49" charset="-122"/>
      <p:regular r:id="rId18"/>
    </p:embeddedFont>
  </p:embeddedFontLst>
  <p:custDataLst>
    <p:tags r:id="rId1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3">
          <p15:clr>
            <a:srgbClr val="A4A3A4"/>
          </p15:clr>
        </p15:guide>
        <p15:guide id="2" pos="22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00"/>
    <a:srgbClr val="800000"/>
    <a:srgbClr val="FF6600"/>
    <a:srgbClr val="E3E7EF"/>
    <a:srgbClr val="FF0000"/>
    <a:srgbClr val="0000FF"/>
    <a:srgbClr val="0066FF"/>
    <a:srgbClr val="A38302"/>
    <a:srgbClr val="FEF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94705" autoAdjust="0"/>
  </p:normalViewPr>
  <p:slideViewPr>
    <p:cSldViewPr>
      <p:cViewPr>
        <p:scale>
          <a:sx n="100" d="100"/>
          <a:sy n="100" d="100"/>
        </p:scale>
        <p:origin x="-1860" y="-726"/>
      </p:cViewPr>
      <p:guideLst>
        <p:guide orient="horz" pos="3110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893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55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2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5006579"/>
            <a:ext cx="2133600" cy="27384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82FAB2D-3A5E-4FD9-8DC6-5300C7809E47}" type="datetimeFigureOut">
              <a:rPr lang="zh-CN" altLang="en-US"/>
              <a:t>2023/7/18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3250" y="5006579"/>
            <a:ext cx="2895600" cy="27384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50" y="5006579"/>
            <a:ext cx="2133600" cy="27384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39AB62F-D8A4-497D-B803-74D4CDE486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27169"/>
          <a:stretch/>
        </p:blipFill>
        <p:spPr bwMode="auto">
          <a:xfrm>
            <a:off x="0" y="0"/>
            <a:ext cx="9144000" cy="515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5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23477"/>
            <a:ext cx="1132008" cy="4449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5322" y="123477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三年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级 上册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896907" y="2318584"/>
            <a:ext cx="3615483" cy="3035840"/>
            <a:chOff x="2665081" y="2308885"/>
            <a:chExt cx="3615483" cy="3035840"/>
          </a:xfrm>
        </p:grpSpPr>
        <p:pic>
          <p:nvPicPr>
            <p:cNvPr id="12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dirty="0" smtClean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  <a:endParaRPr lang="zh-CN" altLang="en-US" sz="4800" b="1" dirty="0">
                <a:solidFill>
                  <a:srgbClr val="D9F1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1084662"/>
            <a:ext cx="9144000" cy="141514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27684" y="1238237"/>
            <a:ext cx="5688632" cy="1107996"/>
            <a:chOff x="2555776" y="1084662"/>
            <a:chExt cx="5688632" cy="1107996"/>
          </a:xfrm>
        </p:grpSpPr>
        <p:sp>
          <p:nvSpPr>
            <p:cNvPr id="14" name="TextBox 48"/>
            <p:cNvSpPr txBox="1"/>
            <p:nvPr/>
          </p:nvSpPr>
          <p:spPr>
            <a:xfrm>
              <a:off x="2555776" y="1084662"/>
              <a:ext cx="56886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6600" b="1"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</a:lstStyle>
            <a:p>
              <a:r>
                <a:rPr lang="zh-CN" altLang="en-US" dirty="0" smtClean="0"/>
                <a:t>   不</a:t>
              </a:r>
              <a:r>
                <a:rPr lang="zh-CN" altLang="en-US" dirty="0"/>
                <a:t>懂就要问</a:t>
              </a:r>
              <a:r>
                <a:rPr lang="zh-CN" altLang="zh-CN" dirty="0"/>
                <a:t> 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1084662"/>
              <a:ext cx="1095046" cy="1086813"/>
            </a:xfrm>
            <a:prstGeom prst="rect">
              <a:avLst/>
            </a:prstGeom>
          </p:spPr>
        </p:pic>
        <p:sp>
          <p:nvSpPr>
            <p:cNvPr id="10" name="文本框 6">
              <a:extLst>
                <a:ext uri="{FF2B5EF4-FFF2-40B4-BE49-F238E27FC236}">
                  <a16:creationId xmlns:a16="http://schemas.microsoft.com/office/drawing/2014/main" xmlns="" id="{D72EACE4-6DBD-7247-92D1-5B31521A4382}"/>
                </a:ext>
              </a:extLst>
            </p:cNvPr>
            <p:cNvSpPr txBox="1"/>
            <p:nvPr/>
          </p:nvSpPr>
          <p:spPr>
            <a:xfrm>
              <a:off x="2817002" y="1084662"/>
              <a:ext cx="5725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6000" b="1" dirty="0" smtClean="0">
                  <a:solidFill>
                    <a:srgbClr val="92D05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6600" b="1" dirty="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91880" y="1084662"/>
              <a:ext cx="4427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zh-CN" altLang="en-US" sz="40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*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0" y="895575"/>
            <a:ext cx="7743087" cy="144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58" y="2499116"/>
            <a:ext cx="1637846" cy="20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8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15741"/>
          <a:stretch/>
        </p:blipFill>
        <p:spPr>
          <a:xfrm>
            <a:off x="971600" y="1203722"/>
            <a:ext cx="7872004" cy="20473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01914" y="1445146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背诵  后背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8232" y="189683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背包  背带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84430" y="1448036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圈套  圆圈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10877" y="1871965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圈养  羊圈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68119" y="266630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诵</a:t>
            </a:r>
          </a:p>
        </p:txBody>
      </p:sp>
      <p:sp>
        <p:nvSpPr>
          <p:cNvPr id="12" name="矩形 11"/>
          <p:cNvSpPr/>
          <p:nvPr/>
        </p:nvSpPr>
        <p:spPr>
          <a:xfrm>
            <a:off x="4035507" y="267583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涌</a:t>
            </a:r>
          </a:p>
        </p:txBody>
      </p:sp>
      <p:sp>
        <p:nvSpPr>
          <p:cNvPr id="13" name="矩形 12"/>
          <p:cNvSpPr/>
          <p:nvPr/>
        </p:nvSpPr>
        <p:spPr>
          <a:xfrm>
            <a:off x="6524522" y="266672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</a:p>
        </p:txBody>
      </p:sp>
      <p:sp>
        <p:nvSpPr>
          <p:cNvPr id="14" name="矩形 13"/>
          <p:cNvSpPr/>
          <p:nvPr/>
        </p:nvSpPr>
        <p:spPr>
          <a:xfrm>
            <a:off x="7956376" y="2675833"/>
            <a:ext cx="407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l="50939" t="83741"/>
          <a:stretch/>
        </p:blipFill>
        <p:spPr>
          <a:xfrm>
            <a:off x="1026523" y="3251076"/>
            <a:ext cx="3862029" cy="39507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577416" y="310798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厉</a:t>
            </a:r>
          </a:p>
        </p:txBody>
      </p:sp>
      <p:sp>
        <p:nvSpPr>
          <p:cNvPr id="18" name="矩形 17"/>
          <p:cNvSpPr/>
          <p:nvPr/>
        </p:nvSpPr>
        <p:spPr>
          <a:xfrm>
            <a:off x="4018795" y="312177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</a:t>
            </a:r>
          </a:p>
        </p:txBody>
      </p:sp>
    </p:spTree>
    <p:extLst>
      <p:ext uri="{BB962C8B-B14F-4D97-AF65-F5344CB8AC3E}">
        <p14:creationId xmlns:p14="http://schemas.microsoft.com/office/powerpoint/2010/main" val="38008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03578"/>
            <a:ext cx="8019048" cy="13428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62542" y="189161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鸦雀无声</a:t>
            </a:r>
          </a:p>
        </p:txBody>
      </p:sp>
      <p:sp>
        <p:nvSpPr>
          <p:cNvPr id="6" name="矩形 5"/>
          <p:cNvSpPr/>
          <p:nvPr/>
        </p:nvSpPr>
        <p:spPr>
          <a:xfrm>
            <a:off x="6928007" y="241902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一字不漏</a:t>
            </a:r>
          </a:p>
        </p:txBody>
      </p:sp>
    </p:spTree>
    <p:extLst>
      <p:ext uri="{BB962C8B-B14F-4D97-AF65-F5344CB8AC3E}">
        <p14:creationId xmlns:p14="http://schemas.microsoft.com/office/powerpoint/2010/main" val="39769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9" y="1345468"/>
            <a:ext cx="7698335" cy="23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7892876" y="2155725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30976" y="1635646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23431" y="2662188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孙中山</a:t>
            </a:r>
          </a:p>
        </p:txBody>
      </p:sp>
      <p:sp>
        <p:nvSpPr>
          <p:cNvPr id="15" name="矩形 14"/>
          <p:cNvSpPr/>
          <p:nvPr/>
        </p:nvSpPr>
        <p:spPr>
          <a:xfrm>
            <a:off x="5829547" y="314781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提问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59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90" y="1565465"/>
            <a:ext cx="7722774" cy="151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6483531" y="205499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三字经</a:t>
            </a:r>
          </a:p>
        </p:txBody>
      </p:sp>
      <p:sp>
        <p:nvSpPr>
          <p:cNvPr id="23" name="矩形 22"/>
          <p:cNvSpPr/>
          <p:nvPr/>
        </p:nvSpPr>
        <p:spPr>
          <a:xfrm>
            <a:off x="7780196" y="205170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百家姓</a:t>
            </a:r>
          </a:p>
        </p:txBody>
      </p:sp>
      <p:sp>
        <p:nvSpPr>
          <p:cNvPr id="24" name="矩形 23"/>
          <p:cNvSpPr/>
          <p:nvPr/>
        </p:nvSpPr>
        <p:spPr>
          <a:xfrm>
            <a:off x="1975191" y="252935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千字文</a:t>
            </a:r>
          </a:p>
        </p:txBody>
      </p:sp>
    </p:spTree>
    <p:extLst>
      <p:ext uri="{BB962C8B-B14F-4D97-AF65-F5344CB8AC3E}">
        <p14:creationId xmlns:p14="http://schemas.microsoft.com/office/powerpoint/2010/main" val="14171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t_shape_10056"/>
          <p:cNvSpPr txBox="1"/>
          <p:nvPr/>
        </p:nvSpPr>
        <p:spPr>
          <a:xfrm>
            <a:off x="1175419" y="1923678"/>
            <a:ext cx="692497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zh-CN"/>
            </a:defPPr>
            <a:lvl1pPr marL="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165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anose="02020603050405020304" pitchFamily="12"/>
                <a:ea typeface="黑体" panose="02010609060101010101" pitchFamily="49" charset="-122"/>
                <a:cs typeface="宋体" panose="02010600030101010101" pitchFamily="2" charset="-12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2"/>
                <a:ea typeface="宋体" panose="02010600030101010101" pitchFamily="2" charset="-122"/>
                <a:cs typeface="宋体" panose="02010600030101010101" pitchFamily="2" charset="-122"/>
              </a:rPr>
              <a:t> 								</a:t>
            </a:r>
          </a:p>
        </p:txBody>
      </p:sp>
    </p:spTree>
    <p:extLst>
      <p:ext uri="{BB962C8B-B14F-4D97-AF65-F5344CB8AC3E}">
        <p14:creationId xmlns:p14="http://schemas.microsoft.com/office/powerpoint/2010/main" val="20702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</a:t>
            </a:r>
            <a:r>
              <a:rPr kumimoji="1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华祝你学习进步！</a:t>
            </a:r>
            <a:endParaRPr kumimoji="1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079f09d4-3f58-4af0-b56a-807762df382e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</Words>
  <Application>Microsoft Office PowerPoint</Application>
  <PresentationFormat>全屏显示(16:9)</PresentationFormat>
  <Paragraphs>28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Times New Roman</vt:lpstr>
      <vt:lpstr>Calibri</vt:lpstr>
      <vt:lpstr>楷体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225</cp:revision>
  <dcterms:created xsi:type="dcterms:W3CDTF">2017-03-17T02:28:00Z</dcterms:created>
  <dcterms:modified xsi:type="dcterms:W3CDTF">2023-07-18T01:06:24Z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