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23" r:id="rId2"/>
    <p:sldId id="1008" r:id="rId3"/>
    <p:sldId id="1009" r:id="rId4"/>
    <p:sldId id="1010" r:id="rId5"/>
    <p:sldId id="1011" r:id="rId6"/>
    <p:sldId id="1012" r:id="rId7"/>
    <p:sldId id="1007" r:id="rId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7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7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FF"/>
    <a:srgbClr val="00B050"/>
    <a:srgbClr val="FF00FF"/>
    <a:srgbClr val="CC3300"/>
    <a:srgbClr val="0066CC"/>
    <a:srgbClr val="4325D9"/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2" autoAdjust="0"/>
    <p:restoredTop sz="94660"/>
  </p:normalViewPr>
  <p:slideViewPr>
    <p:cSldViewPr>
      <p:cViewPr>
        <p:scale>
          <a:sx n="75" d="100"/>
          <a:sy n="75" d="100"/>
        </p:scale>
        <p:origin x="-1146" y="-414"/>
      </p:cViewPr>
      <p:guideLst>
        <p:guide orient="horz" pos="1647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28"/>
        <p:guide pos="22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70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2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43305" y="4227830"/>
            <a:ext cx="914400" cy="914400"/>
          </a:xfrm>
          <a:prstGeom prst="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1503" r="50000" b="2374"/>
          <a:stretch/>
        </p:blipFill>
        <p:spPr bwMode="auto">
          <a:xfrm>
            <a:off x="7616572" y="338683"/>
            <a:ext cx="1562987" cy="477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5" t="43113" r="425"/>
          <a:stretch/>
        </p:blipFill>
        <p:spPr>
          <a:xfrm>
            <a:off x="3021402" y="381915"/>
            <a:ext cx="6158157" cy="4761585"/>
          </a:xfrm>
          <a:prstGeom prst="flowChartPunchedCard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13" y="-37676"/>
            <a:ext cx="9197713" cy="51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1"/>
          <p:cNvSpPr txBox="1"/>
          <p:nvPr/>
        </p:nvSpPr>
        <p:spPr>
          <a:xfrm>
            <a:off x="1331640" y="1491630"/>
            <a:ext cx="6696744" cy="1084912"/>
          </a:xfrm>
          <a:prstGeom prst="rect">
            <a:avLst/>
          </a:prstGeom>
          <a:solidFill>
            <a:srgbClr val="FFFFFF">
              <a:alpha val="70000"/>
            </a:srgb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6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defRPr>
            </a:lvl1pPr>
          </a:lstStyle>
          <a:p>
            <a:r>
              <a:rPr lang="en-US" altLang="zh-CN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读</a:t>
            </a:r>
            <a:r>
              <a:rPr lang="zh-CN" altLang="en-US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不完的大书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2521D20-73C0-8845-9A67-616245E6E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25018"/>
            <a:ext cx="1113506" cy="1051524"/>
          </a:xfrm>
          <a:prstGeom prst="rect">
            <a:avLst/>
          </a:prstGeom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xmlns="" id="{D72EACE4-6DBD-7247-92D1-5B31521A4382}"/>
              </a:ext>
            </a:extLst>
          </p:cNvPr>
          <p:cNvSpPr txBox="1"/>
          <p:nvPr/>
        </p:nvSpPr>
        <p:spPr>
          <a:xfrm>
            <a:off x="1456177" y="1509196"/>
            <a:ext cx="88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5400" b="1" dirty="0" smtClean="0">
                <a:solidFill>
                  <a:srgbClr val="FF6E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endParaRPr kumimoji="1" lang="zh-CN" altLang="en-US" sz="6000" b="1" dirty="0">
              <a:solidFill>
                <a:srgbClr val="FF6E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157946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三年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级 上册</a:t>
            </a:r>
          </a:p>
        </p:txBody>
      </p:sp>
      <p:sp>
        <p:nvSpPr>
          <p:cNvPr id="23" name="矩形 22"/>
          <p:cNvSpPr/>
          <p:nvPr/>
        </p:nvSpPr>
        <p:spPr>
          <a:xfrm>
            <a:off x="5580112" y="2432526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课课练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" y="0"/>
            <a:ext cx="2561905" cy="4285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915566"/>
            <a:ext cx="7589640" cy="24482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9592" y="152852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3638" y="152820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长短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2160" y="152820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蚂蚁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272625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麻木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973" y="272906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梨树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30354" y="272234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温柔</a:t>
            </a:r>
          </a:p>
        </p:txBody>
      </p:sp>
    </p:spTree>
    <p:extLst>
      <p:ext uri="{BB962C8B-B14F-4D97-AF65-F5344CB8AC3E}">
        <p14:creationId xmlns:p14="http://schemas.microsoft.com/office/powerpoint/2010/main" val="4152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" y="25249"/>
            <a:ext cx="1857143" cy="4190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1203598"/>
            <a:ext cx="6489953" cy="26642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99992" y="224335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兴趣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1680" y="321982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乐趣</a:t>
            </a:r>
          </a:p>
        </p:txBody>
      </p:sp>
    </p:spTree>
    <p:extLst>
      <p:ext uri="{BB962C8B-B14F-4D97-AF65-F5344CB8AC3E}">
        <p14:creationId xmlns:p14="http://schemas.microsoft.com/office/powerpoint/2010/main" val="18963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8160" y="337976"/>
            <a:ext cx="5812071" cy="461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7"/>
            <a:ext cx="2466667" cy="361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5022"/>
            <a:ext cx="5476190" cy="8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81" y="2427734"/>
            <a:ext cx="5523809" cy="12190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3608" y="1324523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小蚂蚁勤勤恳恳、爬来爬去地找食物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真让人喜爱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3723878"/>
            <a:ext cx="52601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漫天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的烟花像盛开的朵朵鲜花，千姿百态，五彩缤纷。</a:t>
            </a:r>
          </a:p>
        </p:txBody>
      </p:sp>
    </p:spTree>
    <p:extLst>
      <p:ext uri="{BB962C8B-B14F-4D97-AF65-F5344CB8AC3E}">
        <p14:creationId xmlns:p14="http://schemas.microsoft.com/office/powerpoint/2010/main" val="4314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8228" y="319067"/>
            <a:ext cx="7920195" cy="4824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" y="0"/>
            <a:ext cx="1857143" cy="3619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11560" y="341317"/>
            <a:ext cx="7457185" cy="4707940"/>
            <a:chOff x="-4865" y="361905"/>
            <a:chExt cx="10800000" cy="681835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4865" y="361905"/>
              <a:ext cx="5361905" cy="3800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b="35974"/>
            <a:stretch/>
          </p:blipFill>
          <p:spPr>
            <a:xfrm>
              <a:off x="-4865" y="4161905"/>
              <a:ext cx="5438095" cy="301835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3376" y="2157143"/>
              <a:ext cx="5371429" cy="473333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64153"/>
            <a:stretch/>
          </p:blipFill>
          <p:spPr>
            <a:xfrm>
              <a:off x="5357040" y="455373"/>
              <a:ext cx="5438095" cy="1689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76442" y="115204"/>
            <a:ext cx="7567965" cy="502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3" y="123478"/>
            <a:ext cx="7254865" cy="38164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12160" y="62753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聚精会神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59" y="122550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刨根问底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22837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雨痕</a:t>
            </a:r>
          </a:p>
        </p:txBody>
      </p:sp>
      <p:sp>
        <p:nvSpPr>
          <p:cNvPr id="7" name="矩形 6"/>
          <p:cNvSpPr/>
          <p:nvPr/>
        </p:nvSpPr>
        <p:spPr>
          <a:xfrm>
            <a:off x="3059832" y="22117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波痕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77563" y="22837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矿物</a:t>
            </a:r>
          </a:p>
        </p:txBody>
      </p:sp>
      <p:sp>
        <p:nvSpPr>
          <p:cNvPr id="9" name="矩形 8"/>
          <p:cNvSpPr/>
          <p:nvPr/>
        </p:nvSpPr>
        <p:spPr>
          <a:xfrm>
            <a:off x="3086572" y="28318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化石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8641" y="4014654"/>
            <a:ext cx="6892747" cy="95410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可以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帮助我们判断哪座山下埋着煤炭,哪块地下藏着矿石。</a:t>
            </a:r>
          </a:p>
        </p:txBody>
      </p:sp>
    </p:spTree>
    <p:extLst>
      <p:ext uri="{BB962C8B-B14F-4D97-AF65-F5344CB8AC3E}">
        <p14:creationId xmlns:p14="http://schemas.microsoft.com/office/powerpoint/2010/main" val="41877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" y="-8096"/>
            <a:ext cx="9165431" cy="5158264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/>
            <a:r>
              <a:rPr kumimoji="1" lang="zh-CN" altLang="en-US" sz="5400" b="1" dirty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时代天</a:t>
            </a:r>
            <a:r>
              <a:rPr kumimoji="1" lang="zh-CN" altLang="en-US" sz="54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华祝你学习进步！</a:t>
            </a:r>
            <a:endParaRPr kumimoji="1" lang="en-US" altLang="zh-CN" sz="5400" b="1" dirty="0" smtClean="0">
              <a:solidFill>
                <a:srgbClr val="FF66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全屏显示(16:9)</PresentationFormat>
  <Paragraphs>23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《七彩课堂》课件模板（新）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214</cp:revision>
  <dcterms:created xsi:type="dcterms:W3CDTF">2017-03-17T02:28:00Z</dcterms:created>
  <dcterms:modified xsi:type="dcterms:W3CDTF">2021-06-21T07:00:19Z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