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3" r:id="rId2"/>
    <p:sldId id="1567" r:id="rId3"/>
    <p:sldId id="1568" r:id="rId4"/>
    <p:sldId id="1569" r:id="rId5"/>
    <p:sldId id="1570" r:id="rId6"/>
    <p:sldId id="1571" r:id="rId7"/>
    <p:sldId id="1572" r:id="rId8"/>
    <p:sldId id="1573" r:id="rId9"/>
    <p:sldId id="1566" r:id="rId10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13"/>
    </p:embeddedFont>
    <p:embeddedFont>
      <p:font typeface="楷体" panose="02010609060101010101" pitchFamily="49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微软雅黑" panose="020B0503020204020204" pitchFamily="34" charset="-122"/>
      <p:regular r:id="rId19"/>
      <p:bold r:id="rId20"/>
    </p:embeddedFont>
  </p:embeddedFontLst>
  <p:custDataLst>
    <p:tags r:id="rId2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60">
          <p15:clr>
            <a:srgbClr val="A4A3A4"/>
          </p15:clr>
        </p15:guide>
        <p15:guide id="2" pos="57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61">
          <p15:clr>
            <a:srgbClr val="A4A3A4"/>
          </p15:clr>
        </p15:guide>
        <p15:guide id="2" pos="228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FEFCDE"/>
    <a:srgbClr val="DBEF9B"/>
    <a:srgbClr val="0000FF"/>
    <a:srgbClr val="00B050"/>
    <a:srgbClr val="A7D971"/>
    <a:srgbClr val="D5ED9C"/>
    <a:srgbClr val="D7EC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>
      <p:cViewPr>
        <p:scale>
          <a:sx n="75" d="100"/>
          <a:sy n="75" d="100"/>
        </p:scale>
        <p:origin x="-1278" y="-324"/>
      </p:cViewPr>
      <p:guideLst>
        <p:guide orient="horz" pos="3060"/>
        <p:guide pos="5784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261"/>
        <p:guide pos="228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20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44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3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7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7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2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5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02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2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9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6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AutoShape 3" descr="http://uploads.xuexila.com/allimg/1611/902-161105103345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9269" name="AutoShape 5" descr="http://uploads.xuexila.com/allimg/1611/902-161105103345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9271" name="AutoShape 7" descr="http://uploads.xuexila.com/allimg/1611/902-161105103345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9273" name="AutoShape 9" descr="http://uploads.xuexila.com/allimg/1611/902-161105103345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5ADCA99-DAF4-4291-84A9-6E7BE6480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545" y="4147781"/>
            <a:ext cx="2554469" cy="997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6" r:id="rId13"/>
    <p:sldLayoutId id="2147483667" r:id="rId14"/>
    <p:sldLayoutId id="2147483668" r:id="rId15"/>
    <p:sldLayoutId id="214748366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0" y="-164554"/>
            <a:ext cx="9162050" cy="5308054"/>
          </a:xfrm>
          <a:prstGeom prst="rect">
            <a:avLst/>
          </a:prstGeom>
        </p:spPr>
      </p:pic>
      <p:sp>
        <p:nvSpPr>
          <p:cNvPr id="14" name="TextBox 48"/>
          <p:cNvSpPr txBox="1"/>
          <p:nvPr/>
        </p:nvSpPr>
        <p:spPr>
          <a:xfrm>
            <a:off x="1396587" y="1635646"/>
            <a:ext cx="6670144" cy="1107996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en-US" altLang="zh-CN" dirty="0"/>
              <a:t>   </a:t>
            </a:r>
            <a:r>
              <a:rPr lang="zh-CN" altLang="en-US" dirty="0"/>
              <a:t>大自然的声音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2521D20-73C0-8845-9A67-616245E6E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7654"/>
            <a:ext cx="1113506" cy="1051524"/>
          </a:xfrm>
          <a:prstGeom prst="rect">
            <a:avLst/>
          </a:prstGeom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xmlns="" id="{D72EACE4-6DBD-7247-92D1-5B31521A4382}"/>
              </a:ext>
            </a:extLst>
          </p:cNvPr>
          <p:cNvSpPr txBox="1"/>
          <p:nvPr/>
        </p:nvSpPr>
        <p:spPr>
          <a:xfrm>
            <a:off x="1763688" y="1720428"/>
            <a:ext cx="88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5400" b="1" dirty="0" smtClean="0">
                <a:solidFill>
                  <a:srgbClr val="FF6E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endParaRPr kumimoji="1" lang="zh-CN" altLang="en-US" sz="6000" b="1" dirty="0">
              <a:solidFill>
                <a:srgbClr val="FF6E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123477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三年</a:t>
            </a:r>
            <a:r>
              <a:rPr lang="zh-CN" altLang="en-US" sz="2200" b="1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级 上册</a:t>
            </a:r>
          </a:p>
        </p:txBody>
      </p:sp>
      <p:sp>
        <p:nvSpPr>
          <p:cNvPr id="23" name="矩形 22"/>
          <p:cNvSpPr/>
          <p:nvPr/>
        </p:nvSpPr>
        <p:spPr>
          <a:xfrm>
            <a:off x="5508104" y="2743642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课课练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50"/>
            <a:ext cx="4800000" cy="3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771550"/>
            <a:ext cx="7137434" cy="30243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75856" y="742849"/>
            <a:ext cx="6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48264" y="915566"/>
            <a:ext cx="6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00000" y="1779662"/>
            <a:ext cx="6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56176" y="1898997"/>
            <a:ext cx="6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05338" y="2888547"/>
            <a:ext cx="6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22365" y="2888546"/>
            <a:ext cx="6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105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6667" cy="3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843558"/>
            <a:ext cx="6904564" cy="21602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63688" y="125595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演奏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39952" y="13293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弹琴</a:t>
            </a:r>
          </a:p>
        </p:txBody>
      </p:sp>
      <p:sp>
        <p:nvSpPr>
          <p:cNvPr id="7" name="矩形 6"/>
          <p:cNvSpPr/>
          <p:nvPr/>
        </p:nvSpPr>
        <p:spPr>
          <a:xfrm>
            <a:off x="6372200" y="125594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3687" y="231379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敲打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9952" y="239139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鸣叫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81328" y="228940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美妙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03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" y="0"/>
            <a:ext cx="3704762" cy="4190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40" y="699542"/>
            <a:ext cx="6336704" cy="31067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21767" y="217052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微风拂过</a:t>
            </a:r>
          </a:p>
        </p:txBody>
      </p:sp>
      <p:sp>
        <p:nvSpPr>
          <p:cNvPr id="6" name="矩形 5"/>
          <p:cNvSpPr/>
          <p:nvPr/>
        </p:nvSpPr>
        <p:spPr>
          <a:xfrm>
            <a:off x="3763452" y="217052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轻轻柔柔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05137" y="217052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呢喃细语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1766" y="319094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狂风吹起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22524" y="319094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雄壮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12160" y="319081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激动</a:t>
            </a:r>
          </a:p>
        </p:txBody>
      </p:sp>
    </p:spTree>
    <p:extLst>
      <p:ext uri="{BB962C8B-B14F-4D97-AF65-F5344CB8AC3E}">
        <p14:creationId xmlns:p14="http://schemas.microsoft.com/office/powerpoint/2010/main" val="3466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80" y="14858"/>
            <a:ext cx="5552381" cy="4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627534"/>
            <a:ext cx="6314154" cy="31683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95936" y="195010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美妙的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12070" y="287299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热闹的</a:t>
            </a:r>
          </a:p>
        </p:txBody>
      </p:sp>
    </p:spTree>
    <p:extLst>
      <p:ext uri="{BB962C8B-B14F-4D97-AF65-F5344CB8AC3E}">
        <p14:creationId xmlns:p14="http://schemas.microsoft.com/office/powerpoint/2010/main" val="801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" y="0"/>
            <a:ext cx="1838095" cy="3619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369" y="353099"/>
            <a:ext cx="9122632" cy="4763456"/>
            <a:chOff x="4782" y="363407"/>
            <a:chExt cx="10764729" cy="562089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2204"/>
            <a:stretch/>
          </p:blipFill>
          <p:spPr>
            <a:xfrm>
              <a:off x="21368" y="363407"/>
              <a:ext cx="5333333" cy="319465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b="46197"/>
            <a:stretch/>
          </p:blipFill>
          <p:spPr>
            <a:xfrm>
              <a:off x="4782" y="3558067"/>
              <a:ext cx="5390476" cy="239806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45702" y="2355726"/>
              <a:ext cx="5323809" cy="362857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56447"/>
            <a:stretch/>
          </p:blipFill>
          <p:spPr>
            <a:xfrm>
              <a:off x="5354229" y="414512"/>
              <a:ext cx="5390476" cy="1941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9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80479" y="166437"/>
            <a:ext cx="6384175" cy="485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0882"/>
            <a:ext cx="5504762" cy="466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75967"/>
            <a:ext cx="780952" cy="35238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87624" y="1142480"/>
            <a:ext cx="630248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下雪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的声音,好像慈爱母亲的呵护，她用柔暖的胸怀拥着你。</a:t>
            </a:r>
          </a:p>
        </p:txBody>
      </p:sp>
      <p:sp>
        <p:nvSpPr>
          <p:cNvPr id="6" name="矩形 5"/>
          <p:cNvSpPr/>
          <p:nvPr/>
        </p:nvSpPr>
        <p:spPr>
          <a:xfrm>
            <a:off x="1191882" y="2574608"/>
            <a:ext cx="637277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下雪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的声音,与 其用耳朵倾听，不如用心去感受!</a:t>
            </a:r>
          </a:p>
        </p:txBody>
      </p:sp>
      <p:sp>
        <p:nvSpPr>
          <p:cNvPr id="7" name="矩形 6"/>
          <p:cNvSpPr/>
          <p:nvPr/>
        </p:nvSpPr>
        <p:spPr>
          <a:xfrm>
            <a:off x="1806321" y="4011910"/>
            <a:ext cx="420583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下雪的声音,春天的序曲。</a:t>
            </a:r>
          </a:p>
        </p:txBody>
      </p:sp>
    </p:spTree>
    <p:extLst>
      <p:ext uri="{BB962C8B-B14F-4D97-AF65-F5344CB8AC3E}">
        <p14:creationId xmlns:p14="http://schemas.microsoft.com/office/powerpoint/2010/main" val="35193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9380"/>
            <a:ext cx="8852942" cy="41642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6139" y="872962"/>
            <a:ext cx="8518217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至亲好友窸窸窣窣地走来，告诉你一个欣喜的消息</a:t>
            </a:r>
          </a:p>
        </p:txBody>
      </p:sp>
      <p:sp>
        <p:nvSpPr>
          <p:cNvPr id="6" name="矩形 5"/>
          <p:cNvSpPr/>
          <p:nvPr/>
        </p:nvSpPr>
        <p:spPr>
          <a:xfrm>
            <a:off x="5364088" y="165532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慈爱母亲的呵护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8492" y="234150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春天的序曲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3848" y="363840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用心去感受</a:t>
            </a:r>
          </a:p>
        </p:txBody>
      </p:sp>
    </p:spTree>
    <p:extLst>
      <p:ext uri="{BB962C8B-B14F-4D97-AF65-F5344CB8AC3E}">
        <p14:creationId xmlns:p14="http://schemas.microsoft.com/office/powerpoint/2010/main" val="19384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/>
            <a:r>
              <a:rPr kumimoji="1" lang="zh-CN" altLang="en-US" sz="5400" b="1" dirty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时代天</a:t>
            </a:r>
            <a:r>
              <a:rPr kumimoji="1" lang="zh-CN" altLang="en-US" sz="54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华祝你学习进步！</a:t>
            </a:r>
            <a:endParaRPr kumimoji="1" lang="en-US" altLang="zh-CN" sz="5400" b="1" dirty="0" smtClean="0">
              <a:solidFill>
                <a:srgbClr val="FF66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12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ae581b8-acb0-4f17-88f2-74ead0c0e387}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</Words>
  <Application>Microsoft Office PowerPoint</Application>
  <PresentationFormat>全屏显示(16:9)</PresentationFormat>
  <Paragraphs>33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Times New Roman</vt:lpstr>
      <vt:lpstr>黑体</vt:lpstr>
      <vt:lpstr>楷体</vt:lpstr>
      <vt:lpstr>Calibri</vt:lpstr>
      <vt:lpstr>微软雅黑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137</cp:revision>
  <dcterms:created xsi:type="dcterms:W3CDTF">2017-03-17T02:28:00Z</dcterms:created>
  <dcterms:modified xsi:type="dcterms:W3CDTF">2021-06-21T06:57:23Z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