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25" r:id="rId1"/>
  </p:sldMasterIdLst>
  <p:notesMasterIdLst>
    <p:notesMasterId r:id="rId11"/>
  </p:notesMasterIdLst>
  <p:handoutMasterIdLst>
    <p:handoutMasterId r:id="rId12"/>
  </p:handoutMasterIdLst>
  <p:sldIdLst>
    <p:sldId id="2164" r:id="rId2"/>
    <p:sldId id="947" r:id="rId3"/>
    <p:sldId id="2165" r:id="rId4"/>
    <p:sldId id="2170" r:id="rId5"/>
    <p:sldId id="2171" r:id="rId6"/>
    <p:sldId id="2166" r:id="rId7"/>
    <p:sldId id="2167" r:id="rId8"/>
    <p:sldId id="2172" r:id="rId9"/>
    <p:sldId id="2168" r:id="rId10"/>
  </p:sldIdLst>
  <p:sldSz cx="9144000" cy="5143500" type="screen16x9"/>
  <p:notesSz cx="6858000" cy="9144000"/>
  <p:embeddedFontLst>
    <p:embeddedFont>
      <p:font typeface="楷体" pitchFamily="49" charset="-122"/>
      <p:regular r:id="rId13"/>
    </p:embeddedFont>
    <p:embeddedFont>
      <p:font typeface="黑体" pitchFamily="49" charset="-122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22">
          <p15:clr>
            <a:srgbClr val="A4A3A4"/>
          </p15:clr>
        </p15:guide>
        <p15:guide id="2" pos="501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51">
          <p15:clr>
            <a:srgbClr val="A4A3A4"/>
          </p15:clr>
        </p15:guide>
        <p15:guide id="2" pos="22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FF7"/>
    <a:srgbClr val="0000FF"/>
    <a:srgbClr val="0066FF"/>
    <a:srgbClr val="F08E62"/>
    <a:srgbClr val="FF7C80"/>
    <a:srgbClr val="FF0000"/>
    <a:srgbClr val="A38302"/>
    <a:srgbClr val="FAEED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2050" autoAdjust="0"/>
  </p:normalViewPr>
  <p:slideViewPr>
    <p:cSldViewPr>
      <p:cViewPr>
        <p:scale>
          <a:sx n="100" d="100"/>
          <a:sy n="100" d="100"/>
        </p:scale>
        <p:origin x="-1860" y="-654"/>
      </p:cViewPr>
      <p:guideLst>
        <p:guide orient="horz" pos="2622"/>
        <p:guide pos="50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51"/>
        <p:guide pos="22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9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72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9D0E9DE-F4FC-47B1-88C6-E3F068E0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0" b="7954"/>
          <a:stretch/>
        </p:blipFill>
        <p:spPr>
          <a:xfrm>
            <a:off x="-607" y="-99791"/>
            <a:ext cx="9159212" cy="52432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1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5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9D0E9DE-F4FC-47B1-88C6-E3F068E0C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0" b="7954"/>
          <a:stretch/>
        </p:blipFill>
        <p:spPr>
          <a:xfrm>
            <a:off x="1" y="-44051"/>
            <a:ext cx="9144000" cy="5187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504" y="15794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三年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级 上册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908274" y="2369050"/>
            <a:ext cx="3615483" cy="3035840"/>
            <a:chOff x="2665081" y="2308885"/>
            <a:chExt cx="3615483" cy="3035840"/>
          </a:xfrm>
        </p:grpSpPr>
        <p:pic>
          <p:nvPicPr>
            <p:cNvPr id="24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 smtClean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  <a:endParaRPr lang="zh-CN" altLang="en-US" sz="4800" b="1" dirty="0">
                <a:solidFill>
                  <a:srgbClr val="D9F1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1264649"/>
            <a:ext cx="9144000" cy="141514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134418" y="1429766"/>
            <a:ext cx="4875164" cy="1084912"/>
            <a:chOff x="2699793" y="1774870"/>
            <a:chExt cx="4875164" cy="1084912"/>
          </a:xfrm>
        </p:grpSpPr>
        <p:sp>
          <p:nvSpPr>
            <p:cNvPr id="8" name="TextBox 48"/>
            <p:cNvSpPr txBox="1"/>
            <p:nvPr/>
          </p:nvSpPr>
          <p:spPr>
            <a:xfrm>
              <a:off x="2699793" y="1774870"/>
              <a:ext cx="4875164" cy="1084912"/>
            </a:xfrm>
            <a:prstGeom prst="rect">
              <a:avLst/>
            </a:prstGeom>
            <a:noFill/>
            <a:ln w="19050">
              <a:noFill/>
            </a:ln>
            <a:effectLst>
              <a:softEdge rad="31750"/>
            </a:effectLst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6600" b="1" dirty="0" smtClean="0">
                  <a:ln w="0"/>
                  <a:latin typeface="宋体" panose="02010600030101010101" pitchFamily="2" charset="-122"/>
                  <a:ea typeface="宋体" panose="02010600030101010101" pitchFamily="2" charset="-122"/>
                </a:rPr>
                <a:t>   </a:t>
              </a:r>
              <a:r>
                <a:rPr lang="zh-CN" altLang="zh-CN" sz="6600" b="1" dirty="0" smtClean="0">
                  <a:ln w="0"/>
                  <a:latin typeface="宋体" panose="02010600030101010101" pitchFamily="2" charset="-122"/>
                  <a:ea typeface="宋体" panose="02010600030101010101" pitchFamily="2" charset="-122"/>
                </a:rPr>
                <a:t>古</a:t>
              </a:r>
              <a:r>
                <a:rPr lang="zh-CN" altLang="zh-CN" sz="6600" b="1" dirty="0">
                  <a:ln w="0"/>
                  <a:latin typeface="宋体" panose="02010600030101010101" pitchFamily="2" charset="-122"/>
                  <a:ea typeface="宋体" panose="02010600030101010101" pitchFamily="2" charset="-122"/>
                </a:rPr>
                <a:t>诗三首</a:t>
              </a:r>
              <a:r>
                <a:rPr lang="zh-CN" altLang="zh-CN" sz="6000" b="1" dirty="0">
                  <a:ln w="0"/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22521D20-73C0-8845-9A67-616245E6E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414" y="1808258"/>
              <a:ext cx="1113506" cy="1051524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="" xmlns:a16="http://schemas.microsoft.com/office/drawing/2014/main" id="{D72EACE4-6DBD-7247-92D1-5B31521A4382}"/>
                </a:ext>
              </a:extLst>
            </p:cNvPr>
            <p:cNvSpPr txBox="1"/>
            <p:nvPr/>
          </p:nvSpPr>
          <p:spPr>
            <a:xfrm>
              <a:off x="2838783" y="1842144"/>
              <a:ext cx="8835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5400" b="1" dirty="0" smtClean="0">
                  <a:solidFill>
                    <a:srgbClr val="FF6E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17</a:t>
              </a:r>
              <a:endParaRPr kumimoji="1" lang="zh-CN" altLang="en-US" sz="6000" b="1" dirty="0">
                <a:solidFill>
                  <a:srgbClr val="FF6E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87265"/>
            <a:ext cx="1224136" cy="481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7855233" cy="86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95" y="1995686"/>
            <a:ext cx="1493010" cy="18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76" y="1030080"/>
            <a:ext cx="7740000" cy="299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403382" y="136548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磨炼</a:t>
            </a:r>
          </a:p>
        </p:txBody>
      </p:sp>
      <p:sp>
        <p:nvSpPr>
          <p:cNvPr id="6" name="矩形 5"/>
          <p:cNvSpPr/>
          <p:nvPr/>
        </p:nvSpPr>
        <p:spPr>
          <a:xfrm>
            <a:off x="4211960" y="136168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石磨</a:t>
            </a:r>
          </a:p>
        </p:txBody>
      </p:sp>
      <p:sp>
        <p:nvSpPr>
          <p:cNvPr id="7" name="矩形 6"/>
          <p:cNvSpPr/>
          <p:nvPr/>
        </p:nvSpPr>
        <p:spPr>
          <a:xfrm>
            <a:off x="2403382" y="183225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涂抹</a:t>
            </a:r>
          </a:p>
        </p:txBody>
      </p:sp>
      <p:sp>
        <p:nvSpPr>
          <p:cNvPr id="8" name="矩形 7"/>
          <p:cNvSpPr/>
          <p:nvPr/>
        </p:nvSpPr>
        <p:spPr>
          <a:xfrm>
            <a:off x="4247129" y="182521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抹布</a:t>
            </a:r>
          </a:p>
        </p:txBody>
      </p:sp>
      <p:sp>
        <p:nvSpPr>
          <p:cNvPr id="9" name="矩形 8"/>
          <p:cNvSpPr/>
          <p:nvPr/>
        </p:nvSpPr>
        <p:spPr>
          <a:xfrm>
            <a:off x="6043797" y="182521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抹墙</a:t>
            </a:r>
          </a:p>
        </p:txBody>
      </p:sp>
      <p:sp>
        <p:nvSpPr>
          <p:cNvPr id="10" name="矩形 9"/>
          <p:cNvSpPr/>
          <p:nvPr/>
        </p:nvSpPr>
        <p:spPr>
          <a:xfrm>
            <a:off x="1418033" y="3278601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孤 帆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83855" y="3278601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饮 食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41318" y="3278601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遥 远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01270" y="3278601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 来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36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7059"/>
            <a:ext cx="7641244" cy="387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670650" y="1059582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0650" y="2541678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43457" y="3503335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9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37" y="1607738"/>
            <a:ext cx="7889643" cy="146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386897" y="1535063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4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08" y="1707654"/>
            <a:ext cx="7708110" cy="127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3805792" y="160238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22367" y="160238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77751" y="204853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诗豪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54492" y="204853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苏东坡</a:t>
            </a:r>
          </a:p>
        </p:txBody>
      </p:sp>
      <p:sp>
        <p:nvSpPr>
          <p:cNvPr id="19" name="矩形 18"/>
          <p:cNvSpPr/>
          <p:nvPr/>
        </p:nvSpPr>
        <p:spPr>
          <a:xfrm>
            <a:off x="6546303" y="204853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苏堤</a:t>
            </a:r>
          </a:p>
        </p:txBody>
      </p:sp>
    </p:spTree>
    <p:extLst>
      <p:ext uri="{BB962C8B-B14F-4D97-AF65-F5344CB8AC3E}">
        <p14:creationId xmlns:p14="http://schemas.microsoft.com/office/powerpoint/2010/main" val="24108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t_shape_10056"/>
          <p:cNvSpPr txBox="1"/>
          <p:nvPr/>
        </p:nvSpPr>
        <p:spPr>
          <a:xfrm>
            <a:off x="1247427" y="2007236"/>
            <a:ext cx="692497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anose="02020603050405020304" pitchFamily="12"/>
                <a:ea typeface="黑体" panose="02010609060101010101" pitchFamily="49" charset="-122"/>
                <a:cs typeface="宋体" panose="02010600030101010101" pitchFamily="2" charset="-12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2"/>
                <a:ea typeface="宋体" panose="02010600030101010101" pitchFamily="2" charset="-122"/>
                <a:cs typeface="宋体" panose="02010600030101010101" pitchFamily="2" charset="-122"/>
              </a:rPr>
              <a:t> 								</a:t>
            </a:r>
          </a:p>
        </p:txBody>
      </p:sp>
    </p:spTree>
    <p:extLst>
      <p:ext uri="{BB962C8B-B14F-4D97-AF65-F5344CB8AC3E}">
        <p14:creationId xmlns:p14="http://schemas.microsoft.com/office/powerpoint/2010/main" val="41289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</a:t>
            </a:r>
            <a:r>
              <a:rPr kumimoji="1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华祝你学习进步！</a:t>
            </a:r>
            <a:endParaRPr kumimoji="1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c5870de9-eaa9-432d-9638-33ef2ebd6143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</Words>
  <Application>Microsoft Office PowerPoint</Application>
  <PresentationFormat>全屏显示(16:9)</PresentationFormat>
  <Paragraphs>25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楷体</vt:lpstr>
      <vt:lpstr>黑体</vt:lpstr>
      <vt:lpstr>Times New Roman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202</cp:revision>
  <dcterms:created xsi:type="dcterms:W3CDTF">2017-03-17T02:28:00Z</dcterms:created>
  <dcterms:modified xsi:type="dcterms:W3CDTF">2023-05-17T09:09:45Z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