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23" r:id="rId2"/>
    <p:sldId id="733" r:id="rId3"/>
    <p:sldId id="734" r:id="rId4"/>
    <p:sldId id="735" r:id="rId5"/>
    <p:sldId id="736" r:id="rId6"/>
    <p:sldId id="737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黑体" panose="02010609060101010101" pitchFamily="49" charset="-122"/>
      <p:regular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楷体" panose="02010609060101010101" pitchFamily="49" charset="-122"/>
      <p:regular r:id="rId17"/>
    </p:embeddedFont>
  </p:embeddedFontLst>
  <p:custDataLst>
    <p:tags r:id="rId1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1">
          <p15:clr>
            <a:srgbClr val="A4A3A4"/>
          </p15:clr>
        </p15:guide>
        <p15:guide id="2" pos="5161">
          <p15:clr>
            <a:srgbClr val="A4A3A4"/>
          </p15:clr>
        </p15:guide>
        <p15:guide id="3" orient="horz" pos="2482">
          <p15:clr>
            <a:srgbClr val="A4A3A4"/>
          </p15:clr>
        </p15:guide>
        <p15:guide id="4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3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DDF6FF"/>
    <a:srgbClr val="FFD5B9"/>
    <a:srgbClr val="0000FF"/>
    <a:srgbClr val="09CBE5"/>
    <a:srgbClr val="FF0000"/>
    <a:srgbClr val="D60093"/>
    <a:srgbClr val="7030A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1948" autoAdjust="0"/>
  </p:normalViewPr>
  <p:slideViewPr>
    <p:cSldViewPr>
      <p:cViewPr varScale="1">
        <p:scale>
          <a:sx n="111" d="100"/>
          <a:sy n="111" d="100"/>
        </p:scale>
        <p:origin x="372" y="96"/>
      </p:cViewPr>
      <p:guideLst>
        <p:guide orient="horz" pos="2471"/>
        <p:guide pos="5161"/>
        <p:guide orient="horz" pos="2482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83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7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 userDrawn="1"/>
        </p:nvPicPr>
        <p:blipFill>
          <a:blip r:embed="rId6" cstate="print">
            <a:lum bright="10000" contrast="40000"/>
          </a:blip>
          <a:srcRect l="5505" r="7339" b="12762"/>
          <a:stretch>
            <a:fillRect/>
          </a:stretch>
        </p:blipFill>
        <p:spPr bwMode="auto">
          <a:xfrm>
            <a:off x="0" y="4929189"/>
            <a:ext cx="9144000" cy="21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28" y="100526"/>
            <a:ext cx="4170045" cy="280670"/>
            <a:chOff x="-36512" y="131006"/>
            <a:chExt cx="4170045" cy="280670"/>
          </a:xfrm>
        </p:grpSpPr>
        <p:sp>
          <p:nvSpPr>
            <p:cNvPr id="15" name="矩形 14"/>
            <p:cNvSpPr/>
            <p:nvPr/>
          </p:nvSpPr>
          <p:spPr>
            <a:xfrm flipH="1">
              <a:off x="-36512" y="159581"/>
              <a:ext cx="4170045" cy="252095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161281" y="131006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语文  </a:t>
              </a:r>
              <a:r>
                <a:rPr kumimoji="1" lang="zh-CN" altLang="en-US" sz="12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三</a:t>
              </a:r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年级  下册</a:t>
              </a:r>
              <a:endParaRPr kumimoji="1" lang="zh-CN" altLang="en-US"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2424" y="1587445"/>
            <a:ext cx="568863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7200" b="1">
                <a:ln w="0"/>
                <a:effectLst>
                  <a:glow rad="1320800">
                    <a:schemeClr val="bg1">
                      <a:alpha val="26000"/>
                    </a:schemeClr>
                  </a:glow>
                  <a:outerShdw dist="38100" dir="2700000" algn="tl" rotWithShape="0">
                    <a:schemeClr val="bg1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  语文园地</a:t>
            </a:r>
          </a:p>
        </p:txBody>
      </p:sp>
      <p:sp>
        <p:nvSpPr>
          <p:cNvPr id="10" name="矩形 9"/>
          <p:cNvSpPr/>
          <p:nvPr/>
        </p:nvSpPr>
        <p:spPr>
          <a:xfrm>
            <a:off x="3432979" y="293179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课课练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19192"/>
          <a:stretch/>
        </p:blipFill>
        <p:spPr>
          <a:xfrm>
            <a:off x="971600" y="843558"/>
            <a:ext cx="6059530" cy="12961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67744" y="13476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艳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5371" y="13476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艳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92080" y="1347614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0152" y="1347614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19299"/>
          <a:stretch/>
        </p:blipFill>
        <p:spPr>
          <a:xfrm>
            <a:off x="395536" y="1203598"/>
            <a:ext cx="8355385" cy="15841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91880" y="171452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依依不舍</a:t>
            </a:r>
          </a:p>
        </p:txBody>
      </p:sp>
      <p:sp>
        <p:nvSpPr>
          <p:cNvPr id="5" name="矩形 4"/>
          <p:cNvSpPr/>
          <p:nvPr/>
        </p:nvSpPr>
        <p:spPr>
          <a:xfrm>
            <a:off x="5220072" y="1714522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津津有味</a:t>
            </a:r>
          </a:p>
        </p:txBody>
      </p:sp>
      <p:sp>
        <p:nvSpPr>
          <p:cNvPr id="6" name="矩形 5"/>
          <p:cNvSpPr/>
          <p:nvPr/>
        </p:nvSpPr>
        <p:spPr>
          <a:xfrm>
            <a:off x="6985496" y="171452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念念不忘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9872" y="222544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自言自语</a:t>
            </a:r>
          </a:p>
        </p:txBody>
      </p:sp>
      <p:sp>
        <p:nvSpPr>
          <p:cNvPr id="8" name="矩形 7"/>
          <p:cNvSpPr/>
          <p:nvPr/>
        </p:nvSpPr>
        <p:spPr>
          <a:xfrm>
            <a:off x="5210237" y="220638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人山人海</a:t>
            </a:r>
          </a:p>
        </p:txBody>
      </p:sp>
      <p:sp>
        <p:nvSpPr>
          <p:cNvPr id="9" name="矩形 8"/>
          <p:cNvSpPr/>
          <p:nvPr/>
        </p:nvSpPr>
        <p:spPr>
          <a:xfrm>
            <a:off x="7017089" y="225114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不知不觉</a:t>
            </a:r>
          </a:p>
        </p:txBody>
      </p:sp>
    </p:spTree>
    <p:extLst>
      <p:ext uri="{BB962C8B-B14F-4D97-AF65-F5344CB8AC3E}">
        <p14:creationId xmlns:p14="http://schemas.microsoft.com/office/powerpoint/2010/main" val="22689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12076"/>
          <a:stretch/>
        </p:blipFill>
        <p:spPr>
          <a:xfrm>
            <a:off x="179513" y="1275606"/>
            <a:ext cx="8547232" cy="19442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85877" y="170220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   步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9083" y="1702202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竽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0032" y="1724204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78156" y="1716371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掩   耳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7237" y="2178036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矛   盾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9083" y="2163867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舟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05871" y="2190736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剑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16308" y="2176374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蛇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63096" y="2200484"/>
            <a:ext cx="421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足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00194" y="269892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忧   天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90774" y="2702575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井   底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31736" y="2707139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弓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79240" y="2724403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影</a:t>
            </a:r>
          </a:p>
        </p:txBody>
      </p:sp>
    </p:spTree>
    <p:extLst>
      <p:ext uri="{BB962C8B-B14F-4D97-AF65-F5344CB8AC3E}">
        <p14:creationId xmlns:p14="http://schemas.microsoft.com/office/powerpoint/2010/main" val="28025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15566"/>
            <a:ext cx="8892162" cy="26040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624" y="2139702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乐得合不拢嘴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96519" y="3057929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高兴地喊起来</a:t>
            </a:r>
          </a:p>
        </p:txBody>
      </p:sp>
    </p:spTree>
    <p:extLst>
      <p:ext uri="{BB962C8B-B14F-4D97-AF65-F5344CB8AC3E}">
        <p14:creationId xmlns:p14="http://schemas.microsoft.com/office/powerpoint/2010/main" val="38917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7534"/>
            <a:ext cx="8309173" cy="32741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067694"/>
            <a:ext cx="4248472" cy="168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5d79ae3-e152-416d-9ad2-49d0644ab1a1}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全屏显示(16:9)</PresentationFormat>
  <Paragraphs>29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Times New Roman</vt:lpstr>
      <vt:lpstr>Calibri</vt:lpstr>
      <vt:lpstr>黑体</vt:lpstr>
      <vt:lpstr>微软雅黑</vt:lpstr>
      <vt:lpstr>楷体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22</cp:revision>
  <dcterms:created xsi:type="dcterms:W3CDTF">2017-03-17T02:28:00Z</dcterms:created>
  <dcterms:modified xsi:type="dcterms:W3CDTF">2021-12-09T09:13:49Z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