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23" r:id="rId2"/>
    <p:sldId id="733" r:id="rId3"/>
    <p:sldId id="734" r:id="rId4"/>
    <p:sldId id="735" r:id="rId5"/>
    <p:sldId id="736" r:id="rId6"/>
    <p:sldId id="737" r:id="rId7"/>
    <p:sldId id="626" r:id="rId8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黑体" panose="02010609060101010101" pitchFamily="49" charset="-122"/>
      <p:regular r:id="rId17"/>
    </p:embeddedFont>
  </p:embeddedFontLst>
  <p:custDataLst>
    <p:tags r:id="rId1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1">
          <p15:clr>
            <a:srgbClr val="A4A3A4"/>
          </p15:clr>
        </p15:guide>
        <p15:guide id="2" pos="5161">
          <p15:clr>
            <a:srgbClr val="A4A3A4"/>
          </p15:clr>
        </p15:guide>
        <p15:guide id="3" orient="horz" pos="2482">
          <p15:clr>
            <a:srgbClr val="A4A3A4"/>
          </p15:clr>
        </p15:guide>
        <p15:guide id="4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3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DDF6FF"/>
    <a:srgbClr val="FFD5B9"/>
    <a:srgbClr val="0000FF"/>
    <a:srgbClr val="09CBE5"/>
    <a:srgbClr val="FF0000"/>
    <a:srgbClr val="D60093"/>
    <a:srgbClr val="7030A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5" autoAdjust="0"/>
    <p:restoredTop sz="91948" autoAdjust="0"/>
  </p:normalViewPr>
  <p:slideViewPr>
    <p:cSldViewPr>
      <p:cViewPr varScale="1">
        <p:scale>
          <a:sx n="101" d="100"/>
          <a:sy n="101" d="100"/>
        </p:scale>
        <p:origin x="120" y="180"/>
      </p:cViewPr>
      <p:guideLst>
        <p:guide orient="horz" pos="2471"/>
        <p:guide pos="5161"/>
        <p:guide orient="horz" pos="2482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8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 userDrawn="1"/>
        </p:nvPicPr>
        <p:blipFill>
          <a:blip r:embed="rId6" cstate="print">
            <a:lum bright="10000" contrast="40000"/>
          </a:blip>
          <a:srcRect l="5505" r="7339" b="12762"/>
          <a:stretch>
            <a:fillRect/>
          </a:stretch>
        </p:blipFill>
        <p:spPr bwMode="auto">
          <a:xfrm>
            <a:off x="0" y="4929189"/>
            <a:ext cx="9144000" cy="21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28" y="100526"/>
            <a:ext cx="4170045" cy="280670"/>
            <a:chOff x="-36512" y="131006"/>
            <a:chExt cx="4170045" cy="280670"/>
          </a:xfrm>
        </p:grpSpPr>
        <p:sp>
          <p:nvSpPr>
            <p:cNvPr id="15" name="矩形 14"/>
            <p:cNvSpPr/>
            <p:nvPr/>
          </p:nvSpPr>
          <p:spPr>
            <a:xfrm flipH="1">
              <a:off x="-36512" y="159581"/>
              <a:ext cx="4170045" cy="252095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161281" y="131006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语文  </a:t>
              </a:r>
              <a:r>
                <a:rPr kumimoji="1" lang="zh-CN" altLang="en-US" sz="12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三</a:t>
              </a:r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年级  下册</a:t>
              </a:r>
              <a:endParaRPr kumimoji="1" lang="zh-CN" altLang="en-US"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2424" y="1587445"/>
            <a:ext cx="568863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7200" b="1">
                <a:ln w="0"/>
                <a:effectLst>
                  <a:glow rad="1320800">
                    <a:schemeClr val="bg1">
                      <a:alpha val="26000"/>
                    </a:schemeClr>
                  </a:glow>
                  <a:outerShdw dist="38100" dir="2700000" algn="tl" rotWithShape="0">
                    <a:schemeClr val="bg1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  语文园地</a:t>
            </a:r>
          </a:p>
        </p:txBody>
      </p:sp>
      <p:sp>
        <p:nvSpPr>
          <p:cNvPr id="10" name="矩形 9"/>
          <p:cNvSpPr/>
          <p:nvPr/>
        </p:nvSpPr>
        <p:spPr>
          <a:xfrm>
            <a:off x="3432979" y="293179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43558"/>
            <a:ext cx="7803704" cy="2160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39952" y="843558"/>
            <a:ext cx="760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4048" y="2211710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嘴巴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55855" y="2181597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言语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15566"/>
            <a:ext cx="7488832" cy="17398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9712" y="1707654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噌的一下子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88098" y="2171105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噗的一声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9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9582"/>
            <a:ext cx="8169491" cy="14046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552" y="1923678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勤劳的小猪和懒惰的蜜蜂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61699" y="1923678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真心和假话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85458" y="1923678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轻盈的鸽子和笨重的恐龙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5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699541"/>
            <a:ext cx="7780521" cy="26642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40446" y="2139702"/>
            <a:ext cx="460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县官叫着说，快给他绑</a:t>
            </a:r>
            <a:r>
              <a:rPr lang="zh-CN" altLang="en-US" sz="1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起来</a:t>
            </a:r>
            <a:r>
              <a:rPr lang="en-US" altLang="zh-CN" sz="1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快给他绑起来</a:t>
            </a:r>
            <a:r>
              <a:rPr lang="en-US" altLang="zh-CN" sz="1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5344" y="2931790"/>
            <a:ext cx="5415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顾客</a:t>
            </a:r>
            <a:r>
              <a:rPr lang="zh-CN" altLang="en-US" sz="1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</a:t>
            </a:r>
            <a:r>
              <a:rPr lang="en-US" altLang="zh-CN" sz="1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那当然。他可不愿意把新衣服藏在箱子里。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17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7574"/>
            <a:ext cx="7056784" cy="23158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7864" y="2283718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人间四月芳菲尽</a:t>
            </a:r>
          </a:p>
        </p:txBody>
      </p:sp>
      <p:sp>
        <p:nvSpPr>
          <p:cNvPr id="5" name="矩形 4"/>
          <p:cNvSpPr/>
          <p:nvPr/>
        </p:nvSpPr>
        <p:spPr>
          <a:xfrm>
            <a:off x="3347863" y="2793582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长恨春归无觅处</a:t>
            </a:r>
          </a:p>
        </p:txBody>
      </p:sp>
    </p:spTree>
    <p:extLst>
      <p:ext uri="{BB962C8B-B14F-4D97-AF65-F5344CB8AC3E}">
        <p14:creationId xmlns:p14="http://schemas.microsoft.com/office/powerpoint/2010/main" val="34933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8096"/>
            <a:ext cx="9165431" cy="5158264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839053" y="1576412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zh-CN" altLang="en-US" sz="5400" b="1" dirty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时代天</a:t>
            </a:r>
            <a:r>
              <a:rPr kumimoji="1" lang="zh-CN" altLang="en-US" sz="54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华祝你学习进步！</a:t>
            </a:r>
            <a:endParaRPr kumimoji="1" lang="en-US" altLang="zh-CN" sz="5400" b="1" dirty="0" smtClean="0">
              <a:solidFill>
                <a:srgbClr val="FF66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d79ae3-e152-416d-9ad2-49d0644ab1a1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全屏显示(16:9)</PresentationFormat>
  <Paragraphs>17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微软雅黑</vt:lpstr>
      <vt:lpstr>Arial</vt:lpstr>
      <vt:lpstr>Calibri</vt:lpstr>
      <vt:lpstr>宋体</vt:lpstr>
      <vt:lpstr>Times New Roman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</cp:revision>
  <dcterms:created xsi:type="dcterms:W3CDTF">2017-03-17T02:28:00Z</dcterms:created>
  <dcterms:modified xsi:type="dcterms:W3CDTF">2021-09-28T07:38:48Z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