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23" r:id="rId2"/>
    <p:sldId id="733" r:id="rId3"/>
    <p:sldId id="734" r:id="rId4"/>
    <p:sldId id="735" r:id="rId5"/>
    <p:sldId id="736" r:id="rId6"/>
    <p:sldId id="737" r:id="rId7"/>
    <p:sldId id="626" r:id="rId8"/>
  </p:sldIdLst>
  <p:sldSz cx="9144000" cy="5143500" type="screen16x9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黑体" pitchFamily="49" charset="-122"/>
      <p:regular r:id="rId15"/>
    </p:embeddedFont>
    <p:embeddedFont>
      <p:font typeface="楷体" pitchFamily="49" charset="-122"/>
      <p:regular r:id="rId16"/>
    </p:embeddedFont>
    <p:embeddedFont>
      <p:font typeface="微软雅黑" pitchFamily="34" charset="-122"/>
      <p:regular r:id="rId17"/>
      <p:bold r:id="rId18"/>
    </p:embeddedFont>
  </p:embeddedFontLst>
  <p:custDataLst>
    <p:tags r:id="rId1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1">
          <p15:clr>
            <a:srgbClr val="A4A3A4"/>
          </p15:clr>
        </p15:guide>
        <p15:guide id="2" pos="5161">
          <p15:clr>
            <a:srgbClr val="A4A3A4"/>
          </p15:clr>
        </p15:guide>
        <p15:guide id="3" orient="horz" pos="2482">
          <p15:clr>
            <a:srgbClr val="A4A3A4"/>
          </p15:clr>
        </p15:guide>
        <p15:guide id="4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83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DDF6FF"/>
    <a:srgbClr val="FFD5B9"/>
    <a:srgbClr val="0000FF"/>
    <a:srgbClr val="09CBE5"/>
    <a:srgbClr val="FF0000"/>
    <a:srgbClr val="D60093"/>
    <a:srgbClr val="7030A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1948" autoAdjust="0"/>
  </p:normalViewPr>
  <p:slideViewPr>
    <p:cSldViewPr>
      <p:cViewPr varScale="1">
        <p:scale>
          <a:sx n="106" d="100"/>
          <a:sy n="106" d="100"/>
        </p:scale>
        <p:origin x="-414" y="-84"/>
      </p:cViewPr>
      <p:guideLst>
        <p:guide orient="horz" pos="2471"/>
        <p:guide orient="horz" pos="2482"/>
        <p:guide pos="5161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83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70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31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 userDrawn="1"/>
        </p:nvPicPr>
        <p:blipFill>
          <a:blip r:embed="rId6" cstate="print">
            <a:lum bright="10000" contrast="40000"/>
          </a:blip>
          <a:srcRect l="5505" r="7339" b="12762"/>
          <a:stretch>
            <a:fillRect/>
          </a:stretch>
        </p:blipFill>
        <p:spPr bwMode="auto">
          <a:xfrm>
            <a:off x="0" y="4929189"/>
            <a:ext cx="9144000" cy="21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28" y="100526"/>
            <a:ext cx="4170045" cy="280670"/>
            <a:chOff x="-36512" y="131006"/>
            <a:chExt cx="4170045" cy="280670"/>
          </a:xfrm>
        </p:grpSpPr>
        <p:sp>
          <p:nvSpPr>
            <p:cNvPr id="15" name="矩形 14"/>
            <p:cNvSpPr/>
            <p:nvPr/>
          </p:nvSpPr>
          <p:spPr>
            <a:xfrm flipH="1">
              <a:off x="-36512" y="159581"/>
              <a:ext cx="4170045" cy="252095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161281" y="131006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语文  </a:t>
              </a:r>
              <a:r>
                <a:rPr kumimoji="1" lang="zh-CN" altLang="en-US" sz="12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三</a:t>
              </a:r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年级  下册</a:t>
              </a:r>
              <a:endParaRPr kumimoji="1" lang="zh-CN" altLang="en-US"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2424" y="1587445"/>
            <a:ext cx="568863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7200" b="1">
                <a:ln w="0"/>
                <a:effectLst>
                  <a:glow rad="1320800">
                    <a:schemeClr val="bg1">
                      <a:alpha val="26000"/>
                    </a:schemeClr>
                  </a:glow>
                  <a:outerShdw dist="38100" dir="2700000" algn="tl" rotWithShape="0">
                    <a:schemeClr val="bg1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  语文园地</a:t>
            </a:r>
          </a:p>
        </p:txBody>
      </p:sp>
      <p:sp>
        <p:nvSpPr>
          <p:cNvPr id="10" name="矩形 9"/>
          <p:cNvSpPr/>
          <p:nvPr/>
        </p:nvSpPr>
        <p:spPr>
          <a:xfrm>
            <a:off x="3432979" y="293179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课课练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75606"/>
            <a:ext cx="7985788" cy="12880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74914" y="1689070"/>
            <a:ext cx="7248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术</a:t>
            </a:r>
            <a:endParaRPr lang="zh-CN" altLang="en-US" sz="4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1800" y="1689070"/>
            <a:ext cx="7248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术</a:t>
            </a:r>
            <a:endParaRPr lang="zh-CN" altLang="en-US" sz="4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20072" y="1689070"/>
            <a:ext cx="7248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斗</a:t>
            </a:r>
            <a:endParaRPr lang="zh-CN" altLang="en-US" sz="4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12160" y="1681523"/>
            <a:ext cx="7248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斗</a:t>
            </a:r>
            <a:endParaRPr lang="zh-CN" altLang="en-US" sz="4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3" y="987574"/>
            <a:ext cx="8645525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2039986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它们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有的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像一头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威风凛凛的雄狮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，端坐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岩石上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，好似在俯视它的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领地；有的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像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一名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战士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站立在山岗上，守卫着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它的“国土”；还有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的像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一只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公鸡，昂首挺胸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，迎接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着每一次日出，为大家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报晓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9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7574"/>
            <a:ext cx="8524508" cy="25922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342" y="1635646"/>
            <a:ext cx="8569146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他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没精打采地坐在那里，一句话也不说</a:t>
            </a:r>
          </a:p>
        </p:txBody>
      </p:sp>
      <p:sp>
        <p:nvSpPr>
          <p:cNvPr id="6" name="矩形 5"/>
          <p:cNvSpPr/>
          <p:nvPr/>
        </p:nvSpPr>
        <p:spPr>
          <a:xfrm>
            <a:off x="425876" y="2780365"/>
            <a:ext cx="8422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清晨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我们看见太阳从遥远的天边升起，就像一个刚刚被点燃的火球</a:t>
            </a:r>
          </a:p>
        </p:txBody>
      </p:sp>
    </p:spTree>
    <p:extLst>
      <p:ext uri="{BB962C8B-B14F-4D97-AF65-F5344CB8AC3E}">
        <p14:creationId xmlns:p14="http://schemas.microsoft.com/office/powerpoint/2010/main" val="28025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1590"/>
            <a:ext cx="8788248" cy="14401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67744" y="141962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水来土掩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4208" y="14010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焉得虎子</a:t>
            </a:r>
          </a:p>
        </p:txBody>
      </p:sp>
      <p:sp>
        <p:nvSpPr>
          <p:cNvPr id="6" name="矩形 5"/>
          <p:cNvSpPr/>
          <p:nvPr/>
        </p:nvSpPr>
        <p:spPr>
          <a:xfrm>
            <a:off x="2267743" y="185167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耳听为虚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4207" y="190066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近墨者黑</a:t>
            </a:r>
          </a:p>
        </p:txBody>
      </p:sp>
    </p:spTree>
    <p:extLst>
      <p:ext uri="{BB962C8B-B14F-4D97-AF65-F5344CB8AC3E}">
        <p14:creationId xmlns:p14="http://schemas.microsoft.com/office/powerpoint/2010/main" val="38917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55526"/>
            <a:ext cx="8637463" cy="3414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7784" y="1851670"/>
            <a:ext cx="377707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" y="-8096"/>
            <a:ext cx="9165431" cy="5158264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839053" y="1576412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/>
            <a:r>
              <a:rPr kumimoji="1" lang="zh-CN" altLang="en-US" sz="5400" b="1" dirty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时代天</a:t>
            </a:r>
            <a:r>
              <a:rPr kumimoji="1" lang="zh-CN" altLang="en-US" sz="54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华祝你学习进步！</a:t>
            </a:r>
            <a:endParaRPr kumimoji="1" lang="en-US" altLang="zh-CN" sz="5400" b="1" dirty="0" smtClean="0">
              <a:solidFill>
                <a:srgbClr val="FF66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5d79ae3-e152-416d-9ad2-49d0644ab1a1}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全屏显示(16:9)</PresentationFormat>
  <Paragraphs>17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Calibri</vt:lpstr>
      <vt:lpstr>黑体</vt:lpstr>
      <vt:lpstr>楷体</vt:lpstr>
      <vt:lpstr>Times New Roman</vt:lpstr>
      <vt:lpstr>微软雅黑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22</cp:revision>
  <dcterms:created xsi:type="dcterms:W3CDTF">2017-03-17T02:28:00Z</dcterms:created>
  <dcterms:modified xsi:type="dcterms:W3CDTF">2021-12-29T08:41:20Z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