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23" r:id="rId2"/>
    <p:sldId id="733" r:id="rId3"/>
    <p:sldId id="734" r:id="rId4"/>
    <p:sldId id="735" r:id="rId5"/>
    <p:sldId id="736" r:id="rId6"/>
    <p:sldId id="737" r:id="rId7"/>
    <p:sldId id="626" r:id="rId8"/>
  </p:sldIdLst>
  <p:sldSz cx="9144000" cy="5143500" type="screen16x9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黑体" pitchFamily="49" charset="-122"/>
      <p:regular r:id="rId15"/>
    </p:embeddedFont>
    <p:embeddedFont>
      <p:font typeface="楷体" pitchFamily="49" charset="-122"/>
      <p:regular r:id="rId16"/>
    </p:embeddedFont>
    <p:embeddedFont>
      <p:font typeface="微软雅黑" pitchFamily="34" charset="-122"/>
      <p:regular r:id="rId17"/>
      <p:bold r:id="rId18"/>
    </p:embeddedFont>
  </p:embeddedFontLst>
  <p:custDataLst>
    <p:tags r:id="rId1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1">
          <p15:clr>
            <a:srgbClr val="A4A3A4"/>
          </p15:clr>
        </p15:guide>
        <p15:guide id="2" pos="5161">
          <p15:clr>
            <a:srgbClr val="A4A3A4"/>
          </p15:clr>
        </p15:guide>
        <p15:guide id="3" orient="horz" pos="2482">
          <p15:clr>
            <a:srgbClr val="A4A3A4"/>
          </p15:clr>
        </p15:guide>
        <p15:guide id="4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83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DDF6FF"/>
    <a:srgbClr val="FFD5B9"/>
    <a:srgbClr val="0000FF"/>
    <a:srgbClr val="09CBE5"/>
    <a:srgbClr val="FF0000"/>
    <a:srgbClr val="D60093"/>
    <a:srgbClr val="7030A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1948" autoAdjust="0"/>
  </p:normalViewPr>
  <p:slideViewPr>
    <p:cSldViewPr>
      <p:cViewPr varScale="1">
        <p:scale>
          <a:sx n="106" d="100"/>
          <a:sy n="106" d="100"/>
        </p:scale>
        <p:origin x="-414" y="-84"/>
      </p:cViewPr>
      <p:guideLst>
        <p:guide orient="horz" pos="2471"/>
        <p:guide orient="horz" pos="2482"/>
        <p:guide pos="5161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83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2023/1/11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2023/1/11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7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 userDrawn="1"/>
        </p:nvPicPr>
        <p:blipFill>
          <a:blip r:embed="rId6" cstate="print">
            <a:lum bright="10000" contrast="40000"/>
          </a:blip>
          <a:srcRect l="5505" r="7339" b="12762"/>
          <a:stretch>
            <a:fillRect/>
          </a:stretch>
        </p:blipFill>
        <p:spPr bwMode="auto">
          <a:xfrm>
            <a:off x="0" y="4929189"/>
            <a:ext cx="9144000" cy="21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28" y="100526"/>
            <a:ext cx="4170045" cy="280670"/>
            <a:chOff x="-36512" y="131006"/>
            <a:chExt cx="4170045" cy="280670"/>
          </a:xfrm>
        </p:grpSpPr>
        <p:sp>
          <p:nvSpPr>
            <p:cNvPr id="15" name="矩形 14"/>
            <p:cNvSpPr/>
            <p:nvPr/>
          </p:nvSpPr>
          <p:spPr>
            <a:xfrm flipH="1">
              <a:off x="-36512" y="159581"/>
              <a:ext cx="4170045" cy="252095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161281" y="131006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语文  </a:t>
              </a:r>
              <a:r>
                <a:rPr kumimoji="1" lang="zh-CN" altLang="en-US" sz="12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三</a:t>
              </a:r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年级  下册</a:t>
              </a:r>
              <a:endParaRPr kumimoji="1" lang="zh-CN" altLang="en-US"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2424" y="1587445"/>
            <a:ext cx="568863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7200" b="1">
                <a:ln w="0"/>
                <a:effectLst>
                  <a:glow rad="1320800">
                    <a:schemeClr val="bg1">
                      <a:alpha val="26000"/>
                    </a:schemeClr>
                  </a:glow>
                  <a:outerShdw dist="38100" dir="2700000" algn="tl" rotWithShape="0">
                    <a:schemeClr val="bg1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  语文园地</a:t>
            </a:r>
          </a:p>
        </p:txBody>
      </p:sp>
      <p:sp>
        <p:nvSpPr>
          <p:cNvPr id="10" name="矩形 9"/>
          <p:cNvSpPr/>
          <p:nvPr/>
        </p:nvSpPr>
        <p:spPr>
          <a:xfrm>
            <a:off x="3432979" y="293179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课课练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15566"/>
            <a:ext cx="8332676" cy="16561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51720" y="1389715"/>
            <a:ext cx="760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5" name="矩形 4"/>
          <p:cNvSpPr/>
          <p:nvPr/>
        </p:nvSpPr>
        <p:spPr>
          <a:xfrm>
            <a:off x="4283968" y="1389715"/>
            <a:ext cx="760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6" name="矩形 5"/>
          <p:cNvSpPr/>
          <p:nvPr/>
        </p:nvSpPr>
        <p:spPr>
          <a:xfrm>
            <a:off x="7884368" y="1355956"/>
            <a:ext cx="760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7" name="矩形 6"/>
          <p:cNvSpPr/>
          <p:nvPr/>
        </p:nvSpPr>
        <p:spPr>
          <a:xfrm>
            <a:off x="1444343" y="1859720"/>
            <a:ext cx="760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8" name="矩形 7"/>
          <p:cNvSpPr/>
          <p:nvPr/>
        </p:nvSpPr>
        <p:spPr>
          <a:xfrm>
            <a:off x="4273842" y="1892704"/>
            <a:ext cx="760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9" name="矩形 8"/>
          <p:cNvSpPr/>
          <p:nvPr/>
        </p:nvSpPr>
        <p:spPr>
          <a:xfrm>
            <a:off x="7874242" y="1892704"/>
            <a:ext cx="760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7534"/>
            <a:ext cx="8029869" cy="32403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00177" y="147232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23928" y="189904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4838" y="294548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3968" y="335711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9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3528" y="914400"/>
            <a:ext cx="8483923" cy="2053613"/>
            <a:chOff x="323528" y="914400"/>
            <a:chExt cx="8483923" cy="205361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t="-56"/>
            <a:stretch/>
          </p:blipFill>
          <p:spPr>
            <a:xfrm>
              <a:off x="323528" y="914400"/>
              <a:ext cx="8483923" cy="205361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37646" y="1266565"/>
              <a:ext cx="5949769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itchFamily="49" charset="-122"/>
                  <a:ea typeface="楷体" pitchFamily="49" charset="-122"/>
                </a:rPr>
                <a:t>我的表弟小沙天生胆小</a:t>
              </a:r>
              <a:r>
                <a:rPr lang="en-US" altLang="zh-CN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itchFamily="49" charset="-122"/>
                  <a:ea typeface="楷体" pitchFamily="49" charset="-122"/>
                </a:rPr>
                <a:t>,</a:t>
              </a:r>
              <a:r>
                <a:rPr lang="zh-CN" alt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itchFamily="49" charset="-122"/>
                  <a:ea typeface="楷体" pitchFamily="49" charset="-122"/>
                </a:rPr>
                <a:t>他</a:t>
              </a:r>
              <a:r>
                <a:rPr lang="zh-CN" altLang="en-US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itchFamily="49" charset="-122"/>
                  <a:ea typeface="楷体" pitchFamily="49" charset="-122"/>
                </a:rPr>
                <a:t>怕吃药</a:t>
              </a:r>
              <a:r>
                <a:rPr lang="en-US" altLang="zh-CN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itchFamily="49" charset="-122"/>
                  <a:ea typeface="楷体" pitchFamily="49" charset="-122"/>
                </a:rPr>
                <a:t>,</a:t>
              </a:r>
              <a:r>
                <a:rPr lang="zh-CN" alt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itchFamily="49" charset="-122"/>
                  <a:ea typeface="楷体" pitchFamily="49" charset="-122"/>
                </a:rPr>
                <a:t>怕做噩梦</a:t>
              </a:r>
              <a:r>
                <a:rPr lang="en-US" altLang="zh-CN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itchFamily="49" charset="-122"/>
                  <a:ea typeface="楷体" pitchFamily="49" charset="-122"/>
                </a:rPr>
                <a:t>,</a:t>
              </a:r>
              <a:r>
                <a:rPr lang="zh-CN" alt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itchFamily="49" charset="-122"/>
                  <a:ea typeface="楷体" pitchFamily="49" charset="-122"/>
                </a:rPr>
                <a:t>还怕剃头。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467544" y="1602578"/>
            <a:ext cx="813690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天空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像倾倒了的浴盆，雨哗哗地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落下来</a:t>
            </a:r>
            <a:r>
              <a:rPr lang="en-US" altLang="zh-CN" sz="2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漫山遍野都笼罩在茫茫的雨幕中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。屋檐上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像挂了一个小瀑布，冲到地上，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溅起水花。</a:t>
            </a:r>
            <a:endParaRPr lang="zh-CN" altLang="en-US" sz="2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5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03598"/>
            <a:ext cx="7704856" cy="13618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91880" y="987574"/>
            <a:ext cx="1049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ABD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17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9541"/>
            <a:ext cx="8064896" cy="23373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54661" y="113159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有过则改</a:t>
            </a:r>
          </a:p>
        </p:txBody>
      </p:sp>
      <p:sp>
        <p:nvSpPr>
          <p:cNvPr id="5" name="矩形 4"/>
          <p:cNvSpPr/>
          <p:nvPr/>
        </p:nvSpPr>
        <p:spPr>
          <a:xfrm>
            <a:off x="2739447" y="173921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是谓过矣</a:t>
            </a:r>
          </a:p>
        </p:txBody>
      </p:sp>
      <p:sp>
        <p:nvSpPr>
          <p:cNvPr id="6" name="矩形 5"/>
          <p:cNvSpPr/>
          <p:nvPr/>
        </p:nvSpPr>
        <p:spPr>
          <a:xfrm>
            <a:off x="4211960" y="2314341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善莫大焉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33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" y="-8096"/>
            <a:ext cx="9165431" cy="5158264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839053" y="1576412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/>
            <a:r>
              <a:rPr kumimoji="1" lang="zh-CN" altLang="en-US" sz="5400" b="1" dirty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时代天</a:t>
            </a:r>
            <a:r>
              <a:rPr kumimoji="1" lang="zh-CN" altLang="en-US" sz="54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华祝你学习进步！</a:t>
            </a:r>
            <a:endParaRPr kumimoji="1" lang="en-US" altLang="zh-CN" sz="5400" b="1" dirty="0" smtClean="0">
              <a:solidFill>
                <a:srgbClr val="FF66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5d79ae3-e152-416d-9ad2-49d0644ab1a1}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全屏显示(16:9)</PresentationFormat>
  <Paragraphs>21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Calibri</vt:lpstr>
      <vt:lpstr>黑体</vt:lpstr>
      <vt:lpstr>Times New Roman</vt:lpstr>
      <vt:lpstr>楷体</vt:lpstr>
      <vt:lpstr>微软雅黑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22</cp:revision>
  <dcterms:created xsi:type="dcterms:W3CDTF">2017-03-17T02:28:00Z</dcterms:created>
  <dcterms:modified xsi:type="dcterms:W3CDTF">2023-01-11T01:17:58Z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