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bookmarkIdSeed="3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23" r:id="rId2"/>
    <p:sldId id="733" r:id="rId3"/>
    <p:sldId id="734" r:id="rId4"/>
    <p:sldId id="735" r:id="rId5"/>
    <p:sldId id="626" r:id="rId6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黑体" panose="02010609060101010101" pitchFamily="49" charset="-122"/>
      <p:regular r:id="rId15"/>
    </p:embeddedFont>
  </p:embeddedFontLst>
  <p:custDataLst>
    <p:tags r:id="rId16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1">
          <p15:clr>
            <a:srgbClr val="A4A3A4"/>
          </p15:clr>
        </p15:guide>
        <p15:guide id="2" pos="5161">
          <p15:clr>
            <a:srgbClr val="A4A3A4"/>
          </p15:clr>
        </p15:guide>
        <p15:guide id="3" orient="horz" pos="2482">
          <p15:clr>
            <a:srgbClr val="A4A3A4"/>
          </p15:clr>
        </p15:guide>
        <p15:guide id="4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3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DDF6FF"/>
    <a:srgbClr val="FFD5B9"/>
    <a:srgbClr val="0000FF"/>
    <a:srgbClr val="09CBE5"/>
    <a:srgbClr val="FF0000"/>
    <a:srgbClr val="D60093"/>
    <a:srgbClr val="7030A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1948" autoAdjust="0"/>
  </p:normalViewPr>
  <p:slideViewPr>
    <p:cSldViewPr>
      <p:cViewPr>
        <p:scale>
          <a:sx n="75" d="100"/>
          <a:sy n="75" d="100"/>
        </p:scale>
        <p:origin x="2238" y="108"/>
      </p:cViewPr>
      <p:guideLst>
        <p:guide orient="horz" pos="2471"/>
        <p:guide pos="5161"/>
        <p:guide orient="horz" pos="2482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83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8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3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7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 userDrawn="1"/>
        </p:nvPicPr>
        <p:blipFill>
          <a:blip r:embed="rId6" cstate="print">
            <a:lum bright="10000" contrast="40000"/>
          </a:blip>
          <a:srcRect l="5505" r="7339" b="12762"/>
          <a:stretch>
            <a:fillRect/>
          </a:stretch>
        </p:blipFill>
        <p:spPr bwMode="auto">
          <a:xfrm>
            <a:off x="0" y="4929189"/>
            <a:ext cx="9144000" cy="21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28" y="100526"/>
            <a:ext cx="4170045" cy="280670"/>
            <a:chOff x="-36512" y="131006"/>
            <a:chExt cx="4170045" cy="280670"/>
          </a:xfrm>
        </p:grpSpPr>
        <p:sp>
          <p:nvSpPr>
            <p:cNvPr id="15" name="矩形 14"/>
            <p:cNvSpPr/>
            <p:nvPr/>
          </p:nvSpPr>
          <p:spPr>
            <a:xfrm flipH="1">
              <a:off x="-36512" y="159581"/>
              <a:ext cx="4170045" cy="252095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"/>
            <p:cNvSpPr txBox="1"/>
            <p:nvPr/>
          </p:nvSpPr>
          <p:spPr>
            <a:xfrm>
              <a:off x="161281" y="131006"/>
              <a:ext cx="1569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语文  </a:t>
              </a:r>
              <a:r>
                <a:rPr kumimoji="1" lang="zh-CN" altLang="en-US" sz="12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三</a:t>
              </a:r>
              <a:r>
                <a:rPr kumimoji="1" lang="zh-CN" altLang="en-US" sz="1200" dirty="0" smtClean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年级  下册</a:t>
              </a:r>
              <a:endParaRPr kumimoji="1" lang="zh-CN" altLang="en-US"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2424" y="1587445"/>
            <a:ext cx="5688632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7200" b="1">
                <a:ln w="0"/>
                <a:effectLst>
                  <a:glow rad="1320800">
                    <a:schemeClr val="bg1">
                      <a:alpha val="26000"/>
                    </a:schemeClr>
                  </a:glow>
                  <a:outerShdw dist="38100" dir="2700000" algn="tl" rotWithShape="0">
                    <a:schemeClr val="bg1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  语文园地</a:t>
            </a:r>
          </a:p>
        </p:txBody>
      </p:sp>
      <p:sp>
        <p:nvSpPr>
          <p:cNvPr id="10" name="矩形 9"/>
          <p:cNvSpPr/>
          <p:nvPr/>
        </p:nvSpPr>
        <p:spPr>
          <a:xfrm>
            <a:off x="3432979" y="2931790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课课练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9542"/>
            <a:ext cx="8292288" cy="26740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1560" y="1954272"/>
            <a:ext cx="7453028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我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发现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猫咪两侧胡须之间的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长度大概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和它的身体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的宽度差不多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，胡须能穿过去的的洞口，小猫咪就能穿过去。胡须可能是用来探测洞口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宽度的。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16" y="411509"/>
            <a:ext cx="9063012" cy="40604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17878" y="-116059"/>
            <a:ext cx="4635738" cy="3747332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4615550" y="1383983"/>
            <a:ext cx="2353265" cy="373624"/>
          </a:xfrm>
          <a:custGeom>
            <a:avLst/>
            <a:gdLst>
              <a:gd name="connsiteX0" fmla="*/ 108850 w 2353265"/>
              <a:gd name="connsiteY0" fmla="*/ 51117 h 373624"/>
              <a:gd name="connsiteX1" fmla="*/ 96150 w 2353265"/>
              <a:gd name="connsiteY1" fmla="*/ 355917 h 373624"/>
              <a:gd name="connsiteX2" fmla="*/ 1137550 w 2353265"/>
              <a:gd name="connsiteY2" fmla="*/ 305117 h 373624"/>
              <a:gd name="connsiteX3" fmla="*/ 1162950 w 2353265"/>
              <a:gd name="connsiteY3" fmla="*/ 38417 h 373624"/>
              <a:gd name="connsiteX4" fmla="*/ 2280550 w 2353265"/>
              <a:gd name="connsiteY4" fmla="*/ 25717 h 373624"/>
              <a:gd name="connsiteX5" fmla="*/ 2242450 w 2353265"/>
              <a:gd name="connsiteY5" fmla="*/ 267017 h 373624"/>
              <a:gd name="connsiteX6" fmla="*/ 2229750 w 2353265"/>
              <a:gd name="connsiteY6" fmla="*/ 216217 h 37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3265" h="373624">
                <a:moveTo>
                  <a:pt x="108850" y="51117"/>
                </a:moveTo>
                <a:cubicBezTo>
                  <a:pt x="16775" y="182350"/>
                  <a:pt x="-75300" y="313584"/>
                  <a:pt x="96150" y="355917"/>
                </a:cubicBezTo>
                <a:cubicBezTo>
                  <a:pt x="267600" y="398250"/>
                  <a:pt x="959750" y="358034"/>
                  <a:pt x="1137550" y="305117"/>
                </a:cubicBezTo>
                <a:cubicBezTo>
                  <a:pt x="1315350" y="252200"/>
                  <a:pt x="972450" y="84984"/>
                  <a:pt x="1162950" y="38417"/>
                </a:cubicBezTo>
                <a:cubicBezTo>
                  <a:pt x="1353450" y="-8150"/>
                  <a:pt x="2100633" y="-12383"/>
                  <a:pt x="2280550" y="25717"/>
                </a:cubicBezTo>
                <a:cubicBezTo>
                  <a:pt x="2460467" y="63817"/>
                  <a:pt x="2250917" y="235267"/>
                  <a:pt x="2242450" y="267017"/>
                </a:cubicBezTo>
                <a:cubicBezTo>
                  <a:pt x="2233983" y="298767"/>
                  <a:pt x="2225517" y="203517"/>
                  <a:pt x="2229750" y="216217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8501178" y="1409700"/>
            <a:ext cx="477722" cy="334129"/>
          </a:xfrm>
          <a:custGeom>
            <a:avLst/>
            <a:gdLst>
              <a:gd name="connsiteX0" fmla="*/ 33222 w 477722"/>
              <a:gd name="connsiteY0" fmla="*/ 0 h 334129"/>
              <a:gd name="connsiteX1" fmla="*/ 45922 w 477722"/>
              <a:gd name="connsiteY1" fmla="*/ 304800 h 334129"/>
              <a:gd name="connsiteX2" fmla="*/ 477722 w 477722"/>
              <a:gd name="connsiteY2" fmla="*/ 304800 h 3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722" h="334129">
                <a:moveTo>
                  <a:pt x="33222" y="0"/>
                </a:moveTo>
                <a:cubicBezTo>
                  <a:pt x="2530" y="127000"/>
                  <a:pt x="-28161" y="254000"/>
                  <a:pt x="45922" y="304800"/>
                </a:cubicBezTo>
                <a:cubicBezTo>
                  <a:pt x="120005" y="355600"/>
                  <a:pt x="298863" y="330200"/>
                  <a:pt x="477722" y="304800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90500" y="2043806"/>
            <a:ext cx="3949451" cy="381894"/>
          </a:xfrm>
          <a:custGeom>
            <a:avLst/>
            <a:gdLst>
              <a:gd name="connsiteX0" fmla="*/ 0 w 4028139"/>
              <a:gd name="connsiteY0" fmla="*/ 331094 h 381894"/>
              <a:gd name="connsiteX1" fmla="*/ 889000 w 4028139"/>
              <a:gd name="connsiteY1" fmla="*/ 318394 h 381894"/>
              <a:gd name="connsiteX2" fmla="*/ 901700 w 4028139"/>
              <a:gd name="connsiteY2" fmla="*/ 38994 h 381894"/>
              <a:gd name="connsiteX3" fmla="*/ 3771900 w 4028139"/>
              <a:gd name="connsiteY3" fmla="*/ 38994 h 381894"/>
              <a:gd name="connsiteX4" fmla="*/ 3708400 w 4028139"/>
              <a:gd name="connsiteY4" fmla="*/ 381894 h 381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8139" h="381894">
                <a:moveTo>
                  <a:pt x="0" y="331094"/>
                </a:moveTo>
                <a:cubicBezTo>
                  <a:pt x="369358" y="349085"/>
                  <a:pt x="738717" y="367077"/>
                  <a:pt x="889000" y="318394"/>
                </a:cubicBezTo>
                <a:cubicBezTo>
                  <a:pt x="1039283" y="269711"/>
                  <a:pt x="421217" y="85561"/>
                  <a:pt x="901700" y="38994"/>
                </a:cubicBezTo>
                <a:cubicBezTo>
                  <a:pt x="1382183" y="-7573"/>
                  <a:pt x="3304117" y="-18156"/>
                  <a:pt x="3771900" y="38994"/>
                </a:cubicBezTo>
                <a:cubicBezTo>
                  <a:pt x="4239683" y="96144"/>
                  <a:pt x="3974041" y="239019"/>
                  <a:pt x="3708400" y="381894"/>
                </a:cubicBezTo>
              </a:path>
            </a:pathLst>
          </a:custGeom>
          <a:no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866525" y="2466796"/>
            <a:ext cx="1016375" cy="681018"/>
            <a:chOff x="1866525" y="2466796"/>
            <a:chExt cx="1016375" cy="681018"/>
          </a:xfrm>
        </p:grpSpPr>
        <p:sp>
          <p:nvSpPr>
            <p:cNvPr id="12" name="椭圆 11"/>
            <p:cNvSpPr/>
            <p:nvPr/>
          </p:nvSpPr>
          <p:spPr>
            <a:xfrm>
              <a:off x="1866525" y="2697110"/>
              <a:ext cx="864096" cy="450704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2349500" y="2466796"/>
              <a:ext cx="533400" cy="225604"/>
            </a:xfrm>
            <a:custGeom>
              <a:avLst/>
              <a:gdLst>
                <a:gd name="connsiteX0" fmla="*/ 0 w 533400"/>
                <a:gd name="connsiteY0" fmla="*/ 225604 h 225604"/>
                <a:gd name="connsiteX1" fmla="*/ 88900 w 533400"/>
                <a:gd name="connsiteY1" fmla="*/ 124004 h 225604"/>
                <a:gd name="connsiteX2" fmla="*/ 152400 w 533400"/>
                <a:gd name="connsiteY2" fmla="*/ 111304 h 225604"/>
                <a:gd name="connsiteX3" fmla="*/ 228600 w 533400"/>
                <a:gd name="connsiteY3" fmla="*/ 124004 h 225604"/>
                <a:gd name="connsiteX4" fmla="*/ 190500 w 533400"/>
                <a:gd name="connsiteY4" fmla="*/ 149404 h 225604"/>
                <a:gd name="connsiteX5" fmla="*/ 152400 w 533400"/>
                <a:gd name="connsiteY5" fmla="*/ 162104 h 225604"/>
                <a:gd name="connsiteX6" fmla="*/ 88900 w 533400"/>
                <a:gd name="connsiteY6" fmla="*/ 149404 h 225604"/>
                <a:gd name="connsiteX7" fmla="*/ 88900 w 533400"/>
                <a:gd name="connsiteY7" fmla="*/ 73204 h 225604"/>
                <a:gd name="connsiteX8" fmla="*/ 165100 w 533400"/>
                <a:gd name="connsiteY8" fmla="*/ 60504 h 225604"/>
                <a:gd name="connsiteX9" fmla="*/ 304800 w 533400"/>
                <a:gd name="connsiteY9" fmla="*/ 73204 h 225604"/>
                <a:gd name="connsiteX10" fmla="*/ 317500 w 533400"/>
                <a:gd name="connsiteY10" fmla="*/ 111304 h 225604"/>
                <a:gd name="connsiteX11" fmla="*/ 279400 w 533400"/>
                <a:gd name="connsiteY11" fmla="*/ 124004 h 225604"/>
                <a:gd name="connsiteX12" fmla="*/ 254000 w 533400"/>
                <a:gd name="connsiteY12" fmla="*/ 85904 h 225604"/>
                <a:gd name="connsiteX13" fmla="*/ 482600 w 533400"/>
                <a:gd name="connsiteY13" fmla="*/ 9704 h 225604"/>
                <a:gd name="connsiteX14" fmla="*/ 533400 w 533400"/>
                <a:gd name="connsiteY14" fmla="*/ 9704 h 2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400" h="225604">
                  <a:moveTo>
                    <a:pt x="0" y="225604"/>
                  </a:moveTo>
                  <a:cubicBezTo>
                    <a:pt x="28422" y="178234"/>
                    <a:pt x="35989" y="147520"/>
                    <a:pt x="88900" y="124004"/>
                  </a:cubicBezTo>
                  <a:cubicBezTo>
                    <a:pt x="108625" y="115237"/>
                    <a:pt x="131233" y="115537"/>
                    <a:pt x="152400" y="111304"/>
                  </a:cubicBezTo>
                  <a:cubicBezTo>
                    <a:pt x="177800" y="115537"/>
                    <a:pt x="210392" y="105796"/>
                    <a:pt x="228600" y="124004"/>
                  </a:cubicBezTo>
                  <a:cubicBezTo>
                    <a:pt x="239393" y="134797"/>
                    <a:pt x="204152" y="142578"/>
                    <a:pt x="190500" y="149404"/>
                  </a:cubicBezTo>
                  <a:cubicBezTo>
                    <a:pt x="178526" y="155391"/>
                    <a:pt x="165100" y="157871"/>
                    <a:pt x="152400" y="162104"/>
                  </a:cubicBezTo>
                  <a:cubicBezTo>
                    <a:pt x="131233" y="157871"/>
                    <a:pt x="106861" y="161378"/>
                    <a:pt x="88900" y="149404"/>
                  </a:cubicBezTo>
                  <a:cubicBezTo>
                    <a:pt x="73269" y="138983"/>
                    <a:pt x="70664" y="83625"/>
                    <a:pt x="88900" y="73204"/>
                  </a:cubicBezTo>
                  <a:cubicBezTo>
                    <a:pt x="111258" y="60428"/>
                    <a:pt x="139700" y="64737"/>
                    <a:pt x="165100" y="60504"/>
                  </a:cubicBezTo>
                  <a:cubicBezTo>
                    <a:pt x="211667" y="64737"/>
                    <a:pt x="260441" y="58418"/>
                    <a:pt x="304800" y="73204"/>
                  </a:cubicBezTo>
                  <a:cubicBezTo>
                    <a:pt x="317500" y="77437"/>
                    <a:pt x="323487" y="99330"/>
                    <a:pt x="317500" y="111304"/>
                  </a:cubicBezTo>
                  <a:cubicBezTo>
                    <a:pt x="311513" y="123278"/>
                    <a:pt x="292100" y="119771"/>
                    <a:pt x="279400" y="124004"/>
                  </a:cubicBezTo>
                  <a:cubicBezTo>
                    <a:pt x="270933" y="111304"/>
                    <a:pt x="255893" y="101050"/>
                    <a:pt x="254000" y="85904"/>
                  </a:cubicBezTo>
                  <a:cubicBezTo>
                    <a:pt x="237583" y="-45431"/>
                    <a:pt x="389612" y="14132"/>
                    <a:pt x="482600" y="9704"/>
                  </a:cubicBezTo>
                  <a:cubicBezTo>
                    <a:pt x="499514" y="8899"/>
                    <a:pt x="516467" y="9704"/>
                    <a:pt x="533400" y="970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89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7534"/>
            <a:ext cx="8214359" cy="31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" y="-8096"/>
            <a:ext cx="9165431" cy="5158264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839053" y="1576412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/>
            <a:r>
              <a:rPr kumimoji="1" lang="zh-CN" altLang="en-US" sz="5400" b="1" dirty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时代天</a:t>
            </a:r>
            <a:r>
              <a:rPr kumimoji="1" lang="zh-CN" altLang="en-US" sz="5400" b="1" dirty="0" smtClean="0">
                <a:solidFill>
                  <a:srgbClr val="FF6600"/>
                </a:solidFill>
                <a:latin typeface="黑体" pitchFamily="49" charset="-122"/>
                <a:ea typeface="黑体" pitchFamily="49" charset="-122"/>
              </a:rPr>
              <a:t>华祝你学习进步！</a:t>
            </a:r>
            <a:endParaRPr kumimoji="1" lang="en-US" altLang="zh-CN" sz="5400" b="1" dirty="0" smtClean="0">
              <a:solidFill>
                <a:srgbClr val="FF66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5d79ae3-e152-416d-9ad2-49d0644ab1a1}"/>
</p:tagLst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全屏显示(16:9)</PresentationFormat>
  <Paragraphs>6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微软雅黑</vt:lpstr>
      <vt:lpstr>Arial</vt:lpstr>
      <vt:lpstr>Calibri</vt:lpstr>
      <vt:lpstr>宋体</vt:lpstr>
      <vt:lpstr>Times New Roman</vt:lpstr>
      <vt:lpstr>黑体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22</cp:revision>
  <dcterms:created xsi:type="dcterms:W3CDTF">2017-03-17T02:28:00Z</dcterms:created>
  <dcterms:modified xsi:type="dcterms:W3CDTF">2021-09-26T02:42:56Z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