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23" r:id="rId2"/>
    <p:sldId id="733" r:id="rId3"/>
    <p:sldId id="734" r:id="rId4"/>
    <p:sldId id="735" r:id="rId5"/>
    <p:sldId id="736" r:id="rId6"/>
    <p:sldId id="737" r:id="rId7"/>
    <p:sldId id="626" r:id="rId8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黑体" panose="02010609060101010101" pitchFamily="49" charset="-122"/>
      <p:regular r:id="rId17"/>
    </p:embeddedFont>
  </p:embeddedFontLst>
  <p:custDataLst>
    <p:tags r:id="rId1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1">
          <p15:clr>
            <a:srgbClr val="A4A3A4"/>
          </p15:clr>
        </p15:guide>
        <p15:guide id="2" pos="5161">
          <p15:clr>
            <a:srgbClr val="A4A3A4"/>
          </p15:clr>
        </p15:guide>
        <p15:guide id="3" orient="horz" pos="2482">
          <p15:clr>
            <a:srgbClr val="A4A3A4"/>
          </p15:clr>
        </p15:guide>
        <p15:guide id="4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3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DDF6FF"/>
    <a:srgbClr val="FFD5B9"/>
    <a:srgbClr val="0000FF"/>
    <a:srgbClr val="09CBE5"/>
    <a:srgbClr val="FF0000"/>
    <a:srgbClr val="D60093"/>
    <a:srgbClr val="7030A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1948" autoAdjust="0"/>
  </p:normalViewPr>
  <p:slideViewPr>
    <p:cSldViewPr>
      <p:cViewPr varScale="1">
        <p:scale>
          <a:sx n="111" d="100"/>
          <a:sy n="111" d="100"/>
        </p:scale>
        <p:origin x="372" y="96"/>
      </p:cViewPr>
      <p:guideLst>
        <p:guide orient="horz" pos="2471"/>
        <p:guide pos="5161"/>
        <p:guide orient="horz" pos="2482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83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7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 userDrawn="1"/>
        </p:nvPicPr>
        <p:blipFill>
          <a:blip r:embed="rId6" cstate="print">
            <a:lum bright="10000" contrast="40000"/>
          </a:blip>
          <a:srcRect l="5505" r="7339" b="12762"/>
          <a:stretch>
            <a:fillRect/>
          </a:stretch>
        </p:blipFill>
        <p:spPr bwMode="auto">
          <a:xfrm>
            <a:off x="0" y="4929189"/>
            <a:ext cx="9144000" cy="21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28" y="100526"/>
            <a:ext cx="4170045" cy="280670"/>
            <a:chOff x="-36512" y="131006"/>
            <a:chExt cx="4170045" cy="280670"/>
          </a:xfrm>
        </p:grpSpPr>
        <p:sp>
          <p:nvSpPr>
            <p:cNvPr id="15" name="矩形 14"/>
            <p:cNvSpPr/>
            <p:nvPr/>
          </p:nvSpPr>
          <p:spPr>
            <a:xfrm flipH="1">
              <a:off x="-36512" y="159581"/>
              <a:ext cx="4170045" cy="252095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161281" y="131006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语文  </a:t>
              </a:r>
              <a:r>
                <a:rPr kumimoji="1" lang="zh-CN" altLang="en-US" sz="12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三</a:t>
              </a:r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年级  下册</a:t>
              </a:r>
              <a:endParaRPr kumimoji="1" lang="zh-CN" altLang="en-US"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2424" y="1587445"/>
            <a:ext cx="568863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7200" b="1">
                <a:ln w="0"/>
                <a:effectLst>
                  <a:glow rad="1320800">
                    <a:schemeClr val="bg1">
                      <a:alpha val="26000"/>
                    </a:schemeClr>
                  </a:glow>
                  <a:outerShdw dist="38100" dir="2700000" algn="tl" rotWithShape="0">
                    <a:schemeClr val="bg1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  语文园地</a:t>
            </a:r>
          </a:p>
        </p:txBody>
      </p:sp>
      <p:sp>
        <p:nvSpPr>
          <p:cNvPr id="10" name="矩形 9"/>
          <p:cNvSpPr/>
          <p:nvPr/>
        </p:nvSpPr>
        <p:spPr>
          <a:xfrm>
            <a:off x="3432979" y="293179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课课练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9542"/>
            <a:ext cx="8424936" cy="228219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187624" y="1563638"/>
            <a:ext cx="3168352" cy="86409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685728" y="1565424"/>
            <a:ext cx="3038400" cy="8623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319476" y="1565424"/>
            <a:ext cx="3038400" cy="8623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403648" y="1603806"/>
            <a:ext cx="4099569" cy="6697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2771800" y="1620343"/>
            <a:ext cx="4699143" cy="74950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9" y="1275606"/>
            <a:ext cx="9083253" cy="16561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87059" y="1779662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笔墨纸砚</a:t>
            </a:r>
          </a:p>
        </p:txBody>
      </p:sp>
      <p:sp>
        <p:nvSpPr>
          <p:cNvPr id="5" name="矩形 4"/>
          <p:cNvSpPr/>
          <p:nvPr/>
        </p:nvSpPr>
        <p:spPr>
          <a:xfrm>
            <a:off x="5712205" y="177966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琴棋书画</a:t>
            </a:r>
          </a:p>
        </p:txBody>
      </p:sp>
      <p:sp>
        <p:nvSpPr>
          <p:cNvPr id="6" name="矩形 5"/>
          <p:cNvSpPr/>
          <p:nvPr/>
        </p:nvSpPr>
        <p:spPr>
          <a:xfrm>
            <a:off x="2290631" y="222324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望闻问切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9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4" y="1131590"/>
            <a:ext cx="9035598" cy="21308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2227947"/>
            <a:ext cx="84969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下课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同学们在操场上做游戏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有的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跳绳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有的丢沙包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有的踢毽子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有的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跳皮筋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有的拍皮球。</a:t>
            </a:r>
          </a:p>
        </p:txBody>
      </p:sp>
    </p:spTree>
    <p:extLst>
      <p:ext uri="{BB962C8B-B14F-4D97-AF65-F5344CB8AC3E}">
        <p14:creationId xmlns:p14="http://schemas.microsoft.com/office/powerpoint/2010/main" val="28025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987574"/>
            <a:ext cx="8640960" cy="36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5714" b="25715"/>
          <a:stretch/>
        </p:blipFill>
        <p:spPr>
          <a:xfrm>
            <a:off x="323527" y="987574"/>
            <a:ext cx="8568953" cy="17281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4590" y="2931790"/>
            <a:ext cx="8086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折纸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先找来一些彩纸，挑选自己喜欢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种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颜色，再用剪刀剪出大小合适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的一块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然后按照说明方法折叠几次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折出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喜欢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的形状，最后整理所用物品。</a:t>
            </a:r>
          </a:p>
        </p:txBody>
      </p:sp>
    </p:spTree>
    <p:extLst>
      <p:ext uri="{BB962C8B-B14F-4D97-AF65-F5344CB8AC3E}">
        <p14:creationId xmlns:p14="http://schemas.microsoft.com/office/powerpoint/2010/main" val="38917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31590"/>
            <a:ext cx="8414576" cy="18722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9192" y="215589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花园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里有艳丽的茶花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粉色的桃花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，雪白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的梨花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金黄的油菜花。</a:t>
            </a:r>
          </a:p>
        </p:txBody>
      </p:sp>
    </p:spTree>
    <p:extLst>
      <p:ext uri="{BB962C8B-B14F-4D97-AF65-F5344CB8AC3E}">
        <p14:creationId xmlns:p14="http://schemas.microsoft.com/office/powerpoint/2010/main" val="34933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" y="-8096"/>
            <a:ext cx="9165431" cy="5158264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839053" y="1576412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/>
            <a:r>
              <a:rPr kumimoji="1" lang="zh-CN" altLang="en-US" sz="5400" b="1" dirty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时代天</a:t>
            </a:r>
            <a:r>
              <a:rPr kumimoji="1" lang="zh-CN" altLang="en-US" sz="54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华祝你学习进步！</a:t>
            </a:r>
            <a:endParaRPr kumimoji="1" lang="en-US" altLang="zh-CN" sz="5400" b="1" dirty="0" smtClean="0">
              <a:solidFill>
                <a:srgbClr val="FF66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5d79ae3-e152-416d-9ad2-49d0644ab1a1}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全屏显示(16:9)</PresentationFormat>
  <Paragraphs>11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微软雅黑</vt:lpstr>
      <vt:lpstr>Arial</vt:lpstr>
      <vt:lpstr>宋体</vt:lpstr>
      <vt:lpstr>Times New Roman</vt:lpstr>
      <vt:lpstr>Calibri</vt:lpstr>
      <vt:lpstr>黑体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22</cp:revision>
  <dcterms:created xsi:type="dcterms:W3CDTF">2017-03-17T02:28:00Z</dcterms:created>
  <dcterms:modified xsi:type="dcterms:W3CDTF">2021-12-07T08:39:19Z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