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0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068893" y="167135"/>
            <a:ext cx="50800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3200" dirty="0"/>
              <a:t>小树的</a:t>
            </a:r>
            <a:r>
              <a:rPr lang="zh-CN" altLang="en-US" sz="3200" dirty="0" smtClean="0"/>
              <a:t>心思</a:t>
            </a:r>
            <a:endParaRPr lang="zh-CN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359532" y="742295"/>
            <a:ext cx="6534726" cy="40934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我是一棵小柳树，今年六岁了，你们人类六岁时还是小孩子，但是柳树六岁时已经是高高的个子了。</a:t>
            </a:r>
            <a:endParaRPr lang="en-US" altLang="zh-CN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我长在河边的一个长椅后面，我的头发很长很密，可以为长椅上的人遮阴。有风来的时候，我会唱歌给树下的人听，也会和他们说说话。但是他们却从来不回答，有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的望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着远方发呆，有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的来到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长椅上就倒头大睡。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我想和他们说话，交朋友，可是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……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唉！</a:t>
            </a:r>
            <a:endParaRPr lang="en-US" altLang="zh-CN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我的妈妈已经被砍走了，她的身体变成了各种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家具。最近常有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人到我树下来，拍拍我的身子，嘴里说上几句话，然后拿出笔在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我的身上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画上一些符号。我不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明白那些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符号是什么意思，但是从妈妈的经历中，我预感到了结局。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我想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长久地呆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在这里，给长椅上的人遮阴，可是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……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唉！</a:t>
            </a:r>
            <a:endParaRPr lang="en-US" altLang="zh-CN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6920646" y="714993"/>
            <a:ext cx="0" cy="4133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6912752" y="796179"/>
            <a:ext cx="20162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开头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自我介绍亲切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自然。</a:t>
            </a: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第一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个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心事：想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和人类交朋友。</a:t>
            </a: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第二个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心事：不想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被砍走。</a:t>
            </a: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474640"/>
            <a:ext cx="6480720" cy="336726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>
              <a:lnSpc>
                <a:spcPct val="120000"/>
              </a:lnSpc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经常来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和我聊天的是一只小麻雀，它原先居住在人类的屋檐下，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但是现在到处高楼大厦，它早已没有栖身之所。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它原先有几个伙伴，一起飞翔，一起觅食，一起在我的枝头吹风看风景。但是现在却是孤孤单单，它说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，在一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次觅食的时候，它们发现了一些很漂亮的稻谷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，为了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让伙伴们多吃点，它没有吃。没想到，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那些稻谷有毒，伙伴们相继死去。我很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同情它，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但是我却不能帮它。</a:t>
            </a:r>
            <a:endParaRPr lang="en-US" altLang="zh-CN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>
              <a:lnSpc>
                <a:spcPct val="120000"/>
              </a:lnSpc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我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只能求助万能的人类，可是我借助风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儿跟他们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说话，他们却听不到，我该怎么办呢？</a:t>
            </a:r>
          </a:p>
        </p:txBody>
      </p:sp>
      <p:sp>
        <p:nvSpPr>
          <p:cNvPr id="9" name="矩形 8"/>
          <p:cNvSpPr/>
          <p:nvPr/>
        </p:nvSpPr>
        <p:spPr>
          <a:xfrm>
            <a:off x="6948264" y="580413"/>
            <a:ext cx="19442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45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第三个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心事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：想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帮助朋友。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4445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44450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4445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44450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44450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此处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描写映射现实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4445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用问句结尾，突显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“心思”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6920646" y="508479"/>
            <a:ext cx="0" cy="3224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89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187624" y="987574"/>
            <a:ext cx="6768752" cy="26776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zh-CN" altLang="en-US" sz="2800" b="1" dirty="0" smtClean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总评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zh-CN" altLang="en-US" sz="28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小作者用拟人的方式，从树的视角，写出了一个童话寓言。写出了小树渴望和人的交流，写出了小树不想被砍掉的心理，并通过小麻雀的遭遇写出人类社会发展所带来的的弊端。小作者娓娓道来，读来亲切，也引发读者的思考。</a:t>
            </a:r>
            <a:endParaRPr lang="en-US" altLang="zh-CN" sz="28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849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1583</TotalTime>
  <Words>470</Words>
  <Application>Microsoft Office PowerPoint</Application>
  <PresentationFormat>全屏显示(16:9)</PresentationFormat>
  <Paragraphs>23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暗香扑面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31</cp:revision>
  <dcterms:created xsi:type="dcterms:W3CDTF">2019-09-02T04:02:07Z</dcterms:created>
  <dcterms:modified xsi:type="dcterms:W3CDTF">2020-10-17T06:26:54Z</dcterms:modified>
</cp:coreProperties>
</file>