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0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050865"/>
            <a:ext cx="669674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45" defTabSz="685800"/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一声啼叫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，把动物们从睡梦中叫醒</a:t>
            </a:r>
            <a:r>
              <a:rPr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——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小公鸡起床了。它张开翅膀，想象自己能飞起来，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忽然就觉得身体变得轻飘飘的</a:t>
            </a:r>
            <a:r>
              <a:rPr lang="zh-CN" altLang="en-US"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真的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，真的飞起来了</a:t>
            </a:r>
            <a:r>
              <a:rPr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！</a:t>
            </a:r>
          </a:p>
          <a:p>
            <a:pPr indent="360045" defTabSz="685800"/>
            <a:endParaRPr sz="2800" b="1" dirty="0" smtClean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indent="360045" defTabSz="685800"/>
            <a:r>
              <a:rPr lang="en-US"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小公鸡在空中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，吃着巨大的白云冰淇淋，和太阳公公聊天，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和彩虹妹妹躲迷藏</a:t>
            </a:r>
            <a:r>
              <a:rPr lang="zh-CN" altLang="en-US"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玩得不知疲倦</a:t>
            </a:r>
            <a:r>
              <a:rPr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。</a:t>
            </a:r>
            <a:endParaRPr sz="2800" b="1" dirty="0" smtClean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" name="文本框 99"/>
          <p:cNvSpPr txBox="1"/>
          <p:nvPr/>
        </p:nvSpPr>
        <p:spPr>
          <a:xfrm>
            <a:off x="899592" y="381893"/>
            <a:ext cx="508000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defTabSz="685800"/>
            <a:r>
              <a:rPr sz="2800" dirty="0" err="1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飞起来的小公鸡</a:t>
            </a:r>
            <a:endParaRPr lang="zh-CN" altLang="en-US" sz="28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7020272" y="843558"/>
            <a:ext cx="0" cy="4154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084734" y="1806104"/>
            <a:ext cx="196088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zh-CN" altLang="en-US" sz="2000" dirty="0">
                <a:solidFill>
                  <a:srgbClr val="0000FF"/>
                </a:solidFill>
                <a:latin typeface="楷体_GB2312" charset="0"/>
                <a:cs typeface="楷体_GB2312" charset="0"/>
              </a:rPr>
              <a:t>开门见山，</a:t>
            </a:r>
          </a:p>
          <a:p>
            <a:pPr defTabSz="685800"/>
            <a:r>
              <a:rPr lang="zh-CN" altLang="en-US" sz="2000" dirty="0">
                <a:solidFill>
                  <a:srgbClr val="0000FF"/>
                </a:solidFill>
                <a:latin typeface="楷体_GB2312" charset="0"/>
                <a:cs typeface="楷体_GB2312" charset="0"/>
              </a:rPr>
              <a:t>公鸡真的会飞。</a:t>
            </a:r>
          </a:p>
        </p:txBody>
      </p:sp>
      <p:sp>
        <p:nvSpPr>
          <p:cNvPr id="10" name="矩形 9"/>
          <p:cNvSpPr/>
          <p:nvPr/>
        </p:nvSpPr>
        <p:spPr>
          <a:xfrm>
            <a:off x="7132648" y="3339222"/>
            <a:ext cx="1773222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zh-CN" altLang="en-US" sz="2000" dirty="0" smtClean="0">
                <a:solidFill>
                  <a:srgbClr val="0000FF"/>
                </a:solidFill>
                <a:latin typeface="楷体_GB2312" charset="0"/>
                <a:cs typeface="楷体_GB2312" charset="0"/>
              </a:rPr>
              <a:t>小</a:t>
            </a:r>
            <a:r>
              <a:rPr lang="zh-CN" altLang="en-US" sz="2000" dirty="0">
                <a:solidFill>
                  <a:srgbClr val="0000FF"/>
                </a:solidFill>
                <a:latin typeface="楷体_GB2312" charset="0"/>
                <a:cs typeface="楷体_GB2312" charset="0"/>
              </a:rPr>
              <a:t>公鸡在空中的表现。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627534"/>
            <a:ext cx="66967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45" defTabSz="685800"/>
            <a:r>
              <a:rPr lang="zh-CN" altLang="en-US"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</a:t>
            </a:r>
            <a:r>
              <a:rPr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它飞回到地面，迫不及待地向朋友们讲述自己的经历，可伙伴们怎么也不肯相信，“真的吗？你可别骗我们。”小公鸡骄傲地仰起头，说：“你们等着瞧，明天上午会向你们展示无与伦比的空中舞蹈</a:t>
            </a:r>
            <a:r>
              <a:rPr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</a:t>
            </a:r>
            <a:r>
              <a:rPr lang="zh-CN" altLang="en-US"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”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睡觉前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，小公鸡想象着明天围着他的鸡群和大家眼里羡慕的目光，心情激动，久久不能入睡</a:t>
            </a:r>
            <a:r>
              <a:rPr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2800" b="1" dirty="0" smtClean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092280" y="730880"/>
            <a:ext cx="0" cy="4001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7236296" y="1779662"/>
            <a:ext cx="1584176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zh-CN" altLang="en-US" sz="2000" dirty="0">
                <a:solidFill>
                  <a:srgbClr val="0000FF"/>
                </a:solidFill>
                <a:latin typeface="楷体_GB2312" charset="0"/>
                <a:cs typeface="楷体_GB2312" charset="0"/>
              </a:rPr>
              <a:t>骄傲的公鸡下场怎么样呢，我们好期待。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54596" y="494546"/>
            <a:ext cx="66671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45" defTabSz="685800"/>
            <a:r>
              <a:rPr lang="zh-CN" altLang="en-US"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</a:t>
            </a:r>
            <a:r>
              <a:rPr sz="26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天刚一亮，小公鸡气昂昂地来到草坪，张开翅膀，用力一划，向天空飞去。途中遇见一只老鹰，</a:t>
            </a:r>
            <a:r>
              <a:rPr sz="26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他嘲笑道</a:t>
            </a:r>
            <a:r>
              <a:rPr lang="zh-CN" altLang="en-US"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：</a:t>
            </a:r>
            <a:r>
              <a:rPr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“</a:t>
            </a:r>
            <a:r>
              <a:rPr sz="26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你长得可真难看</a:t>
            </a:r>
            <a:r>
              <a:rPr lang="zh-CN" altLang="en-US"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，</a:t>
            </a:r>
            <a:r>
              <a:rPr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嘴巴像个小钢炮</a:t>
            </a:r>
            <a:r>
              <a:rPr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。”</a:t>
            </a:r>
            <a:r>
              <a:rPr sz="26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老鹰听后也不发火，就问小公鸡要不要和他比比速度。小公鸡想：他肯定不是我的对手，</a:t>
            </a:r>
            <a:r>
              <a:rPr sz="26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不妨就和他比试一下</a:t>
            </a:r>
            <a:r>
              <a:rPr lang="zh-CN" altLang="en-US"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</a:t>
            </a:r>
            <a:r>
              <a:rPr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可他哪知道</a:t>
            </a:r>
            <a:r>
              <a:rPr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“天外有天，人外有人”这句话呀，一眨眼，只见老鹰的背影越来越小，最后消失不见。小公鸡被老鹰打了个惨败，也没脸回去，只好继续向前飞去</a:t>
            </a:r>
            <a:r>
              <a:rPr sz="26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2600" b="1" dirty="0" smtClean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092280" y="664030"/>
            <a:ext cx="0" cy="4001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7138964" y="1779661"/>
            <a:ext cx="16815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zh-CN" altLang="en-US" sz="2000" dirty="0" smtClean="0">
                <a:solidFill>
                  <a:srgbClr val="0000FF"/>
                </a:solidFill>
                <a:latin typeface="楷体_GB2312" charset="0"/>
                <a:cs typeface="楷体_GB2312" charset="0"/>
              </a:rPr>
              <a:t>公鸡</a:t>
            </a:r>
            <a:r>
              <a:rPr lang="zh-CN" altLang="en-US" sz="2000" dirty="0">
                <a:solidFill>
                  <a:srgbClr val="0000FF"/>
                </a:solidFill>
                <a:latin typeface="楷体_GB2312" charset="0"/>
                <a:cs typeface="楷体_GB2312" charset="0"/>
              </a:rPr>
              <a:t>的狂妄为后文埋下的伏笔。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915566"/>
            <a:ext cx="65321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45" defTabSz="685800"/>
            <a:r>
              <a:rPr lang="zh-CN" altLang="en-US"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小公鸡一直向前飞，看到一个白色的箭头，很不以为然地穿了过去。出来时才知道原来是个火箭呀，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但为时已晚</a:t>
            </a:r>
            <a:r>
              <a:rPr lang="zh-CN" altLang="en-US"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，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小公鸡已经变成一只鲜美可口的烤鸡</a:t>
            </a:r>
            <a:r>
              <a:rPr sz="2800" b="1" dirty="0" err="1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，掉进一户穷人家的烟囱里，成了人们舌尖上的美味</a:t>
            </a:r>
            <a:r>
              <a:rPr sz="2800" b="1" dirty="0" smtClean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！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</a:t>
            </a:r>
            <a:endParaRPr lang="zh-CN" altLang="en-US" sz="28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092280" y="555526"/>
            <a:ext cx="0" cy="4001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7164288" y="1059582"/>
            <a:ext cx="17754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zh-CN" altLang="en-US" sz="2000" dirty="0">
                <a:solidFill>
                  <a:srgbClr val="0000FF"/>
                </a:solidFill>
                <a:latin typeface="楷体_GB2312" charset="0"/>
                <a:cs typeface="楷体_GB2312" charset="0"/>
              </a:rPr>
              <a:t>骄傲的公鸡终于成为餐桌上的美味，这样的结局既</a:t>
            </a:r>
            <a:r>
              <a:rPr lang="zh-CN" altLang="en-US" sz="2000" dirty="0" smtClean="0">
                <a:solidFill>
                  <a:srgbClr val="0000FF"/>
                </a:solidFill>
                <a:latin typeface="楷体_GB2312" charset="0"/>
                <a:cs typeface="楷体_GB2312" charset="0"/>
              </a:rPr>
              <a:t>有趣又给</a:t>
            </a:r>
            <a:r>
              <a:rPr lang="zh-CN" altLang="en-US" sz="2000" dirty="0">
                <a:solidFill>
                  <a:srgbClr val="0000FF"/>
                </a:solidFill>
                <a:latin typeface="楷体_GB2312" charset="0"/>
                <a:cs typeface="楷体_GB2312" charset="0"/>
              </a:rPr>
              <a:t>我们很多启示。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61059" y="914256"/>
            <a:ext cx="7599373" cy="245605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6070" defTabSz="685800">
              <a:lnSpc>
                <a:spcPct val="120000"/>
              </a:lnSpc>
            </a:pPr>
            <a:r>
              <a:rPr lang="zh-CN" altLang="en-US" sz="3200" b="1" dirty="0" smtClean="0">
                <a:solidFill>
                  <a:srgbClr val="7030A0"/>
                </a:solidFill>
                <a:latin typeface="+mn-ea"/>
                <a:cs typeface="楷体" panose="02010609060101010101" pitchFamily="49" charset="-122"/>
              </a:rPr>
              <a:t>  点评：</a:t>
            </a:r>
            <a:r>
              <a:rPr lang="zh-CN" altLang="en-US" sz="32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作者把会飞的公鸡的骄傲、自大、狂妄</a:t>
            </a:r>
            <a:r>
              <a:rPr lang="zh-CN" altLang="en-US" sz="32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描写得淋漓尽致</a:t>
            </a:r>
            <a:r>
              <a:rPr lang="zh-CN" altLang="en-US" sz="32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，本来是一只令人喜爱的</a:t>
            </a:r>
            <a:r>
              <a:rPr lang="zh-CN" altLang="en-US" sz="32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公鸡，最后</a:t>
            </a:r>
            <a:r>
              <a:rPr lang="zh-CN" altLang="en-US" sz="32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变成</a:t>
            </a:r>
            <a:r>
              <a:rPr lang="zh-CN" altLang="en-US" sz="32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一直让</a:t>
            </a:r>
            <a:r>
              <a:rPr lang="zh-CN" altLang="en-US" sz="32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人讨厌的家伙，结局也就顺理成章了。</a:t>
            </a:r>
            <a:endParaRPr lang="zh-CN" altLang="en-US" sz="32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5</TotalTime>
  <Words>224</Words>
  <Application>Microsoft Office PowerPoint</Application>
  <PresentationFormat>全屏显示(16:9)</PresentationFormat>
  <Paragraphs>14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暗香扑面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6</cp:revision>
  <dcterms:created xsi:type="dcterms:W3CDTF">2019-09-02T04:02:00Z</dcterms:created>
  <dcterms:modified xsi:type="dcterms:W3CDTF">2020-10-23T08:42:21Z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