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0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EB7C8-321B-4434-AA55-14137D787C40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5AAAE-E1F0-4502-98AC-0E0D431469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454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AAAE-E1F0-4502-98AC-0E0D4314693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981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63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93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28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22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184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09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872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525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60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34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16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8F6BB-1C2A-471F-ACDF-102A269530E1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C57C-7570-46BE-9B79-7C2B53BF9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53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364208" y="289556"/>
            <a:ext cx="50800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我的植物朋友</a:t>
            </a:r>
          </a:p>
        </p:txBody>
      </p:sp>
      <p:sp>
        <p:nvSpPr>
          <p:cNvPr id="5" name="矩形 4"/>
          <p:cNvSpPr/>
          <p:nvPr/>
        </p:nvSpPr>
        <p:spPr>
          <a:xfrm>
            <a:off x="395536" y="874330"/>
            <a:ext cx="67259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　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我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家里有一盆可爱的多肉植物。多肉肥肥的叶子，富含水分，椭圆形的叶子外宽内窄，厚厚实实的，像一个个胖嘟嘟的小熊掌，可爱极了。</a:t>
            </a:r>
          </a:p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肉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肉的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叶子呈草绿色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，青翠欲滴的叶子异常光滑，摸上去软软的，滑滑的，好像一不小心就会把它捏破。每一片叶子都往不同的方向伸展，像一只只小手在召唤你。还有那未长出来圆滚滚的叶子依附在茎上，好像在和你玩捉迷藏。</a:t>
            </a:r>
          </a:p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　</a:t>
            </a:r>
          </a:p>
        </p:txBody>
      </p:sp>
      <p:sp>
        <p:nvSpPr>
          <p:cNvPr id="9" name="矩形 8"/>
          <p:cNvSpPr/>
          <p:nvPr/>
        </p:nvSpPr>
        <p:spPr>
          <a:xfrm>
            <a:off x="7121464" y="874330"/>
            <a:ext cx="1735012" cy="33164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580" tIns="34290" rIns="68580" bIns="34290" rtlCol="0" anchor="t"/>
          <a:lstStyle/>
          <a:p>
            <a:pPr indent="444500" defTabSz="685800"/>
            <a:endParaRPr lang="en-US" altLang="zh-CN" b="1" dirty="0" smtClean="0">
              <a:solidFill>
                <a:schemeClr val="dk1"/>
              </a:solidFill>
            </a:endParaRPr>
          </a:p>
          <a:p>
            <a:pPr indent="444500" defTabSz="685800"/>
            <a:r>
              <a:rPr lang="zh-CN" altLang="en-US" b="1" dirty="0" smtClean="0">
                <a:solidFill>
                  <a:schemeClr val="dk1"/>
                </a:solidFill>
              </a:rPr>
              <a:t>用</a:t>
            </a:r>
            <a:r>
              <a:rPr lang="zh-CN" altLang="en-US" b="1" dirty="0">
                <a:solidFill>
                  <a:schemeClr val="dk1"/>
                </a:solidFill>
              </a:rPr>
              <a:t>比喻手法写出多肉植物的外形。</a:t>
            </a:r>
            <a:endParaRPr lang="en-US" altLang="zh-CN" b="1" dirty="0">
              <a:solidFill>
                <a:schemeClr val="dk1"/>
              </a:solidFill>
            </a:endParaRPr>
          </a:p>
          <a:p>
            <a:pPr indent="444500" defTabSz="685800"/>
            <a:endParaRPr lang="en-US" altLang="zh-CN" b="1" dirty="0">
              <a:solidFill>
                <a:schemeClr val="dk1"/>
              </a:solidFill>
            </a:endParaRPr>
          </a:p>
          <a:p>
            <a:pPr indent="444500" defTabSz="685800"/>
            <a:endParaRPr lang="en-US" altLang="zh-CN" sz="1400" b="1" dirty="0">
              <a:solidFill>
                <a:schemeClr val="dk1"/>
              </a:solidFill>
            </a:endParaRPr>
          </a:p>
          <a:p>
            <a:pPr indent="444500" defTabSz="685800"/>
            <a:endParaRPr lang="en-US" altLang="zh-CN" sz="1400" b="1" dirty="0" smtClean="0"/>
          </a:p>
          <a:p>
            <a:pPr indent="444500" defTabSz="685800"/>
            <a:endParaRPr lang="en-US" altLang="zh-CN" b="1" dirty="0" smtClean="0">
              <a:solidFill>
                <a:schemeClr val="dk1"/>
              </a:solidFill>
            </a:endParaRPr>
          </a:p>
          <a:p>
            <a:pPr indent="444500" defTabSz="685800"/>
            <a:r>
              <a:rPr lang="zh-CN" altLang="en-US" b="1" dirty="0" smtClean="0">
                <a:solidFill>
                  <a:schemeClr val="dk1"/>
                </a:solidFill>
              </a:rPr>
              <a:t>通过</a:t>
            </a:r>
            <a:r>
              <a:rPr lang="zh-CN" altLang="en-US" b="1" dirty="0">
                <a:solidFill>
                  <a:schemeClr val="dk1"/>
                </a:solidFill>
              </a:rPr>
              <a:t>触觉等，更加细腻地描写叶子。</a:t>
            </a:r>
            <a:endParaRPr lang="en-US" altLang="zh-CN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843558"/>
            <a:ext cx="672592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　 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我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很爱护这盆多肉，天天给它浇水，让他晒太阳，像对待朋友一样。一天我来到阳台准备给它浇水，突然发现它的叶子都烂了，我伤心极了！后来问了妈妈才知道多肉不喜欢多喝水。之后我一直按照妈妈说的多晒太阳少浇水，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果然，一个月后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那盆多肉不仅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复原了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，还比以前长得更加饱满了。看到多肉植物这么顽强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，我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更喜欢它了！</a:t>
            </a:r>
          </a:p>
        </p:txBody>
      </p:sp>
      <p:sp>
        <p:nvSpPr>
          <p:cNvPr id="9" name="矩形 8"/>
          <p:cNvSpPr/>
          <p:nvPr/>
        </p:nvSpPr>
        <p:spPr>
          <a:xfrm>
            <a:off x="7290548" y="915566"/>
            <a:ext cx="1656184" cy="26056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indent="444500" defTabSz="685800"/>
            <a:r>
              <a:rPr lang="zh-CN" altLang="en-US" b="1" dirty="0">
                <a:solidFill>
                  <a:schemeClr val="dk1"/>
                </a:solidFill>
              </a:rPr>
              <a:t>写自己和多肉的故事，写出多肉耐旱的特点。</a:t>
            </a:r>
            <a:endParaRPr lang="en-US" altLang="zh-CN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89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40</Words>
  <Application>Microsoft Office PowerPoint</Application>
  <PresentationFormat>全屏显示(16:9)</PresentationFormat>
  <Paragraphs>15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14</cp:revision>
  <dcterms:created xsi:type="dcterms:W3CDTF">2019-09-02T04:02:07Z</dcterms:created>
  <dcterms:modified xsi:type="dcterms:W3CDTF">2020-12-02T07:20:07Z</dcterms:modified>
</cp:coreProperties>
</file>