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18" y="-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91680" y="714362"/>
            <a:ext cx="389241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我们班的“开心果”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9592" y="1643056"/>
            <a:ext cx="58326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“世界上产平底锅最厉害的是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……”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你听听，我们班的老钱又开始讲笑话了，他每次讲笑话，全班都笑得前仰后合。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rot="5400000">
            <a:off x="5304447" y="2703399"/>
            <a:ext cx="300039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04248" y="1650162"/>
            <a:ext cx="1859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文章开头别具一格。激发了读者的阅读兴趣。</a:t>
            </a:r>
            <a:endParaRPr lang="zh-CN" altLang="en-US" sz="24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366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71600" y="873614"/>
            <a:ext cx="56166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老钱长着一双剑眉，眼睛炯炯有神，鼻梁有点儿高，但丝毫不影响他那张讲笑话的嘴巴，他的耳朵可是他讲笑话的宝贝，因为那些笑话都是他的耳朵听来的。如果没有这老钱，可以不夸张地讲，我们班上就没有欢声笑语。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6732240" y="987574"/>
            <a:ext cx="1588" cy="29945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732240" y="1731461"/>
            <a:ext cx="20146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本段抓住了外貌进行描写，具体生动。</a:t>
            </a:r>
            <a:endParaRPr lang="zh-CN" altLang="en-US" sz="2400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176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4582" y="915566"/>
            <a:ext cx="56436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老钱讲笑话总是惹得大家听得忘了时间。有一次课间，老钱又讲笑话给大家听了，他说：“从前有一个笨蛋，来到了一个国家。他遇到了一个卖火腿的人，那个人大声叫：卖火腿咯，卖火腿咯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笨蛋就以为全世界的腿都是火腿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……”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rot="5400000">
            <a:off x="4693010" y="2535634"/>
            <a:ext cx="3357586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588224" y="1126619"/>
            <a:ext cx="21431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楷体_GB2312" charset="0"/>
              </a:rPr>
              <a:t>本段生动细致地描写了老钱讲笑话的样子，让人如闻其声，如临其境。</a:t>
            </a:r>
            <a:endParaRPr lang="zh-CN" altLang="en-US" sz="2800" dirty="0">
              <a:solidFill>
                <a:prstClr val="black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7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28662" y="857238"/>
            <a:ext cx="58579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听着听着就上课了，老钱还在滔滔不绝地讲着笑话，同学们也没有听到上课铃声，继续围在他周围听笑话。他们听得太专心了，以至于老师来了都没发现。老师大怒：“钱艺张！你们在干什么？”同学们一听，顿时一哄而散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2800" dirty="0"/>
          </a:p>
        </p:txBody>
      </p:sp>
      <p:cxnSp>
        <p:nvCxnSpPr>
          <p:cNvPr id="5" name="直接连接符 4"/>
          <p:cNvCxnSpPr/>
          <p:nvPr/>
        </p:nvCxnSpPr>
        <p:spPr>
          <a:xfrm rot="5400000">
            <a:off x="5072860" y="2428080"/>
            <a:ext cx="342902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788167" y="1442013"/>
            <a:ext cx="1745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  <a:cs typeface="仿宋" panose="02010609060101010101" charset="-122"/>
              </a:rPr>
              <a:t>写同学们不愿离去，侧面表达了同学们对老钱的喜爱之情。</a:t>
            </a:r>
            <a:endParaRPr lang="zh-CN" altLang="en-US" sz="24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699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576" y="1214428"/>
            <a:ext cx="60298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后来，老师罚了他们每人站一节课，这回他们可有苦头吃了。</a:t>
            </a:r>
          </a:p>
          <a:p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  这就是我们班的“开心果”</a:t>
            </a:r>
            <a:r>
              <a:rPr lang="en-US" altLang="zh-CN" sz="2800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钱艺张，哪里有他，哪里就有快乐！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6874668" y="915566"/>
            <a:ext cx="1588" cy="26642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900328" y="1362130"/>
            <a:ext cx="16321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结尾点题：哪里有他，哪里就有快乐！</a:t>
            </a:r>
            <a:endParaRPr lang="zh-CN" altLang="en-US" sz="2400" dirty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900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500166" y="1285866"/>
            <a:ext cx="6357982" cy="2286016"/>
            <a:chOff x="1285852" y="1000114"/>
            <a:chExt cx="6357982" cy="2357454"/>
          </a:xfrm>
        </p:grpSpPr>
        <p:sp>
          <p:nvSpPr>
            <p:cNvPr id="4" name="矩形 3"/>
            <p:cNvSpPr/>
            <p:nvPr/>
          </p:nvSpPr>
          <p:spPr>
            <a:xfrm>
              <a:off x="1428728" y="1285866"/>
              <a:ext cx="6072230" cy="1872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latin typeface="楷体" pitchFamily="49" charset="-122"/>
                  <a:ea typeface="楷体" pitchFamily="49" charset="-122"/>
                </a:rPr>
                <a:t>    </a:t>
              </a:r>
              <a:r>
                <a:rPr lang="zh-CN" altLang="en-US" sz="2800" b="1" dirty="0" smtClean="0">
                  <a:solidFill>
                    <a:srgbClr val="0000FF"/>
                  </a:solidFill>
                  <a:latin typeface="黑体" pitchFamily="49" charset="-122"/>
                  <a:ea typeface="黑体" pitchFamily="49" charset="-122"/>
                </a:rPr>
                <a:t>点评：</a:t>
              </a:r>
              <a:r>
                <a:rPr lang="zh-CN" altLang="en-US" sz="2800" b="1" dirty="0" smtClean="0">
                  <a:latin typeface="楷体" pitchFamily="49" charset="-122"/>
                  <a:ea typeface="楷体" pitchFamily="49" charset="-122"/>
                </a:rPr>
                <a:t>这篇文章小作者为我们描述了一位能给同学们带来快乐的“开心果”，用词准确，情节设计独特，很吸引人。这一点值得大家学习。</a:t>
              </a:r>
              <a:endParaRPr lang="zh-CN" altLang="en-US" sz="2800" b="1" dirty="0">
                <a:latin typeface="楷体" pitchFamily="49" charset="-122"/>
                <a:ea typeface="楷体" pitchFamily="49" charset="-122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1285852" y="1000114"/>
              <a:ext cx="6357982" cy="2357454"/>
            </a:xfrm>
            <a:prstGeom prst="roundRect">
              <a:avLst/>
            </a:prstGeom>
            <a:grpFill/>
            <a:ln w="2857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295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397</Words>
  <Application>Microsoft Office PowerPoint</Application>
  <PresentationFormat>全屏显示(16:9)</PresentationFormat>
  <Paragraphs>13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Microsoft</cp:lastModifiedBy>
  <cp:revision>3</cp:revision>
  <dcterms:created xsi:type="dcterms:W3CDTF">2019-11-07T01:11:31Z</dcterms:created>
  <dcterms:modified xsi:type="dcterms:W3CDTF">2020-10-23T05:31:56Z</dcterms:modified>
</cp:coreProperties>
</file>