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58" r:id="rId3"/>
    <p:sldId id="260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34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E44-FA18-4D2D-97B2-41C663399E15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0F4A-DDBA-46BB-9CCB-401141185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468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E44-FA18-4D2D-97B2-41C663399E15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0F4A-DDBA-46BB-9CCB-401141185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6216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E44-FA18-4D2D-97B2-41C663399E15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0F4A-DDBA-46BB-9CCB-401141185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9001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086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E44-FA18-4D2D-97B2-41C663399E15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0F4A-DDBA-46BB-9CCB-401141185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0477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E44-FA18-4D2D-97B2-41C663399E15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0F4A-DDBA-46BB-9CCB-401141185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47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E44-FA18-4D2D-97B2-41C663399E15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0F4A-DDBA-46BB-9CCB-401141185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878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E44-FA18-4D2D-97B2-41C663399E15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0F4A-DDBA-46BB-9CCB-401141185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2822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E44-FA18-4D2D-97B2-41C663399E15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0F4A-DDBA-46BB-9CCB-401141185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356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E44-FA18-4D2D-97B2-41C663399E15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0F4A-DDBA-46BB-9CCB-401141185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725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E44-FA18-4D2D-97B2-41C663399E15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0F4A-DDBA-46BB-9CCB-401141185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1666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E44-FA18-4D2D-97B2-41C663399E15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0F4A-DDBA-46BB-9CCB-401141185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4724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02E44-FA18-4D2D-97B2-41C663399E15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F0F4A-DDBA-46BB-9CCB-401141185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412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99"/>
          <p:cNvSpPr txBox="1"/>
          <p:nvPr/>
        </p:nvSpPr>
        <p:spPr>
          <a:xfrm>
            <a:off x="1068893" y="304265"/>
            <a:ext cx="5080000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altLang="en-US" sz="3200" b="1" dirty="0" smtClean="0"/>
              <a:t>国宝大熊猫</a:t>
            </a:r>
            <a:endParaRPr lang="zh-CN" altLang="en-US" sz="3200" b="1" dirty="0"/>
          </a:p>
        </p:txBody>
      </p:sp>
      <p:sp>
        <p:nvSpPr>
          <p:cNvPr id="5" name="矩形 4"/>
          <p:cNvSpPr/>
          <p:nvPr/>
        </p:nvSpPr>
        <p:spPr>
          <a:xfrm>
            <a:off x="359532" y="1042928"/>
            <a:ext cx="6534726" cy="34778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7200"/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大家都知道大熊猫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是一种可爱的动物，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但是它的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习性，有些小朋友就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不一定完全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明白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了。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熊猫是一种珍贵的动物，很惹人喜爱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。它四肢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较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短，行动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缓慢，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毛茸茸的脸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上嵌着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一对乌黑发亮的眼睛，再加上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一身毛茸茸的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毛，更显得美丽可爱。</a:t>
            </a: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大熊猫身体胖软，四肢粗壮，身长约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1.5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米，肩高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60-70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厘米左右，体重可达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100-180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公斤。个性是那一对八字形黑眼圈，犹如戴着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一副墨镜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，十分惹人喜爱。</a:t>
            </a:r>
          </a:p>
          <a:p>
            <a:pPr indent="4572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大熊猫是世界上最珍贵的动物之一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，主要分布在我国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四川、甘肃、陕西省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的个别崇山峻岭地区，数量十分稀少，属于国家一类保护动物，被称为“国宝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"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6876256" y="889040"/>
            <a:ext cx="36004" cy="3785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092280" y="787301"/>
            <a:ext cx="1800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对大熊猫的外貌着墨不多，但写出了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特点。</a:t>
            </a:r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写出大熊猫生活的地方和被成为时国宝的原因。</a:t>
            </a:r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2167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5536" y="483518"/>
            <a:ext cx="6725928" cy="40934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大熊猫的祖先是食肉动物，此刻却偏爱吃素，主要以吃箭竹为生。一只成年的大熊猫每一天要吃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20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公斤左右的鲜竹。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大熊猫性情孤僻，喜欢独居，昼伏夜出，没有固定的居住地点，它会随季节的变化而搬家。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每年的四五月份是大熊猫的繁殖季节，雄雌大熊猫难得同居在一齐。雌性大熊猫怀孕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4-5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个月左右，就急着寻找树洞或石穴作为“产房”，它每胎产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1-2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只小熊猫。大熊猫的家族十分古老。大约在一百万年前，他们遍布我国的陕西，山西和北京等地区，在云南，四川，浙江，福建，台湾等省也有他们的踪迹，此刻留下来的数量很少，成为科学家研究生物进化的珍贵的“活化石”。</a:t>
            </a: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大熊猫就应叫“大猫熊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"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。因为，大熊猫不是像猫的熊，而是像熊的猫，大熊猫是猫科动物。</a:t>
            </a:r>
            <a:endParaRPr lang="zh-CN" altLang="en-US" sz="2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232886" y="483518"/>
            <a:ext cx="36004" cy="40417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32886" y="843558"/>
            <a:ext cx="14761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对大熊猫的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生活习性写得很详细。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 smtClean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 smtClean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5894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5536" y="483518"/>
            <a:ext cx="6725928" cy="22467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熊猫吃东西时，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经常直着身子盘腿而坐，前爪抓住嘴里送，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他爱吃新鲜的竹叶，竹茎，还有牛奶和鸡蛋。熊猫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吃饱了还得喝水润润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喉咙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他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来到水池边，伏下身子，双手靠着池边，低下头，咕咚咕咚的喝起来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，看那副模样，真使人发笑。</a:t>
            </a: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熊猫是世界上珍贵的动物。他是动物园中的宠儿。它的一举一动给成千上万的游人增添了乐趣。</a:t>
            </a:r>
            <a:endParaRPr lang="zh-CN" altLang="en-US" sz="2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7121464" y="483518"/>
            <a:ext cx="2353" cy="22467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71243" y="483518"/>
            <a:ext cx="14761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写出了大熊猫吃东西的动作，观察很细致。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 smtClean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 smtClean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3568" y="3081747"/>
            <a:ext cx="75608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总评</a:t>
            </a:r>
            <a:r>
              <a:rPr lang="zh-CN" altLang="en-US" sz="2400" b="1" dirty="0" smtClean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</a:t>
            </a:r>
            <a:r>
              <a:rPr lang="zh-CN" altLang="en-US" sz="24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这</a:t>
            </a:r>
            <a:r>
              <a:rPr lang="zh-CN" altLang="en-US" sz="24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篇作文通过对大熊猫的样子、习性和产地的介绍，表现了大熊猫的可爱，表达了作者对大熊猫的喜爱之情。特别是对大熊猫</a:t>
            </a:r>
            <a:r>
              <a:rPr lang="zh-CN" altLang="en-US" sz="24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的吃东西时的动作描写</a:t>
            </a:r>
            <a:r>
              <a:rPr lang="zh-CN" altLang="en-US" sz="24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，细致入微，活灵活现。</a:t>
            </a:r>
            <a:endParaRPr lang="en-US" altLang="zh-CN" sz="24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6956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1644</TotalTime>
  <Words>536</Words>
  <Application>Microsoft Office PowerPoint</Application>
  <PresentationFormat>全屏显示(16:9)</PresentationFormat>
  <Paragraphs>26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dxq</cp:lastModifiedBy>
  <cp:revision>29</cp:revision>
  <dcterms:created xsi:type="dcterms:W3CDTF">2019-09-02T04:02:07Z</dcterms:created>
  <dcterms:modified xsi:type="dcterms:W3CDTF">2019-11-13T06:08:05Z</dcterms:modified>
</cp:coreProperties>
</file>