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60" r:id="rId4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40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内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99"/>
          <p:cNvSpPr txBox="1"/>
          <p:nvPr/>
        </p:nvSpPr>
        <p:spPr>
          <a:xfrm>
            <a:off x="1760265" y="339502"/>
            <a:ext cx="4035871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en-US" altLang="zh-CN" sz="2800" b="1" dirty="0" err="1" smtClean="0">
                <a:latin typeface="+mn-ea"/>
                <a:cs typeface="宋体" panose="02010600030101010101" pitchFamily="2" charset="-122"/>
                <a:sym typeface="+mn-ea"/>
              </a:rPr>
              <a:t>没有尾巴的小猴</a:t>
            </a:r>
            <a:endParaRPr lang="zh-CN" altLang="en-US" sz="2800" dirty="0">
              <a:latin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60398" y="1028928"/>
            <a:ext cx="6984776" cy="34150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    </a:t>
            </a:r>
            <a:r>
              <a:rPr lang="en-US" altLang="zh-CN" sz="2400" b="1" dirty="0" err="1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在安静的大森林中，忽然传来了哭声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，“</a:t>
            </a:r>
            <a:r>
              <a:rPr lang="en-US" altLang="zh-CN" sz="2400" b="1" dirty="0" err="1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呜呜呜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……”</a:t>
            </a:r>
            <a:r>
              <a:rPr lang="en-US" altLang="zh-CN" sz="2400" b="1" dirty="0" err="1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邻居家的大母鸡对她的老公说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：“</a:t>
            </a:r>
            <a:r>
              <a:rPr lang="en-US" altLang="zh-CN" sz="2400" b="1" dirty="0" err="1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哎！小猴又在哭了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。”</a:t>
            </a:r>
            <a:r>
              <a:rPr lang="en-US" altLang="zh-CN" sz="2400" b="1" dirty="0" err="1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原来这只小猴生来就与众不同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——</a:t>
            </a:r>
            <a:r>
              <a:rPr lang="en-US" altLang="zh-CN" sz="2400" b="1" dirty="0" err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它没有尾巴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。</a:t>
            </a:r>
          </a:p>
          <a:p>
            <a:pPr lvl="0"/>
            <a:endParaRPr lang="en-US" altLang="zh-CN" sz="2400" b="1" dirty="0">
              <a:latin typeface="楷体" panose="02010609060101010101" pitchFamily="49" charset="-122"/>
              <a:ea typeface="楷体" panose="02010609060101010101" pitchFamily="49" charset="-122"/>
              <a:cs typeface="宋体" panose="02010600030101010101" pitchFamily="2" charset="-122"/>
            </a:endParaRPr>
          </a:p>
          <a:p>
            <a:pPr lvl="0"/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    大伙儿实在忍不住了，小兔说：“我们看有没有谁可以捐条尾巴给小猴。”说完便把目光转向小猪，“不行，这主意不好，我的尾巴是卷的。”便又看向了小羊……</a:t>
            </a:r>
            <a:r>
              <a:rPr lang="en-US" altLang="zh-CN" sz="2400" b="1" dirty="0" err="1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就这样大家都有理由“没办法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”</a:t>
            </a:r>
            <a:r>
              <a:rPr lang="en-US" altLang="zh-CN" sz="2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  </a:t>
            </a:r>
          </a:p>
        </p:txBody>
      </p:sp>
      <p:cxnSp>
        <p:nvCxnSpPr>
          <p:cNvPr id="7" name="直接连接符 6"/>
          <p:cNvCxnSpPr/>
          <p:nvPr/>
        </p:nvCxnSpPr>
        <p:spPr>
          <a:xfrm>
            <a:off x="7232886" y="1108943"/>
            <a:ext cx="0" cy="3416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7308304" y="1108943"/>
            <a:ext cx="1476164" cy="132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 err="1" smtClean="0">
                <a:solidFill>
                  <a:srgbClr val="0066FF"/>
                </a:solidFill>
                <a:latin typeface="楷体_GB2312" charset="0"/>
                <a:cs typeface="楷体_GB2312" charset="0"/>
              </a:rPr>
              <a:t>通过</a:t>
            </a:r>
            <a:r>
              <a:rPr lang="zh-CN" altLang="en-US" sz="2000" b="1" dirty="0" err="1">
                <a:solidFill>
                  <a:srgbClr val="0066FF"/>
                </a:solidFill>
                <a:latin typeface="楷体_GB2312" charset="0"/>
                <a:cs typeface="楷体_GB2312" charset="0"/>
              </a:rPr>
              <a:t>对话的形式，引出小猴的与众不同</a:t>
            </a:r>
            <a:r>
              <a:rPr lang="en-US" altLang="zh-CN" sz="2000" b="1" dirty="0">
                <a:solidFill>
                  <a:srgbClr val="0066FF"/>
                </a:solidFill>
                <a:latin typeface="楷体_GB2312" charset="0"/>
                <a:cs typeface="楷体_GB2312" charset="0"/>
              </a:rPr>
              <a:t>。 </a:t>
            </a:r>
          </a:p>
        </p:txBody>
      </p:sp>
      <p:sp>
        <p:nvSpPr>
          <p:cNvPr id="10" name="矩形 9"/>
          <p:cNvSpPr/>
          <p:nvPr/>
        </p:nvSpPr>
        <p:spPr>
          <a:xfrm>
            <a:off x="7308304" y="3296672"/>
            <a:ext cx="1476164" cy="706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>
                <a:solidFill>
                  <a:srgbClr val="0066FF"/>
                </a:solidFill>
                <a:latin typeface="楷体_GB2312" charset="0"/>
                <a:cs typeface="楷体_GB2312" charset="0"/>
              </a:rPr>
              <a:t>大家在为小猴想办法。</a:t>
            </a:r>
            <a:r>
              <a:rPr lang="en-US" altLang="zh-CN" sz="2000" b="1" dirty="0">
                <a:solidFill>
                  <a:srgbClr val="0066FF"/>
                </a:solidFill>
                <a:latin typeface="楷体_GB2312" charset="0"/>
                <a:cs typeface="楷体_GB2312" charset="0"/>
              </a:rPr>
              <a:t>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89576" y="627534"/>
            <a:ext cx="6801346" cy="3784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altLang="zh-CN" sz="2400" b="1" dirty="0" err="1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把自己的尾巴借给小猴，其实是不愿意把自己的尾巴借给小猴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。</a:t>
            </a:r>
            <a:endParaRPr lang="en-US" altLang="zh-CN" sz="2400" b="1" dirty="0">
              <a:latin typeface="楷体" panose="02010609060101010101" pitchFamily="49" charset="-122"/>
              <a:ea typeface="楷体" panose="02010609060101010101" pitchFamily="49" charset="-122"/>
              <a:cs typeface="宋体" panose="02010600030101010101" pitchFamily="2" charset="-122"/>
            </a:endParaRPr>
          </a:p>
          <a:p>
            <a:pPr lvl="0"/>
            <a:endParaRPr lang="en-US" altLang="zh-CN" sz="2400" b="1" dirty="0">
              <a:latin typeface="楷体" panose="02010609060101010101" pitchFamily="49" charset="-122"/>
              <a:ea typeface="楷体" panose="02010609060101010101" pitchFamily="49" charset="-122"/>
              <a:cs typeface="宋体" panose="02010600030101010101" pitchFamily="2" charset="-122"/>
            </a:endParaRPr>
          </a:p>
          <a:p>
            <a:pPr lvl="0"/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    </a:t>
            </a:r>
            <a:r>
              <a:rPr lang="en-US" altLang="zh-CN" sz="2400" b="1" dirty="0" err="1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一年一度的爬树比赛要开始了。小猴是心有余而力不足啊。比赛当天，爬树能手都来了，包括小猴。</a:t>
            </a:r>
            <a:r>
              <a:rPr lang="en-US" altLang="zh-CN" sz="2400" b="1" dirty="0" err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小猴的尾巴绿绿的，长长的</a:t>
            </a:r>
            <a:r>
              <a:rPr lang="en-US" altLang="zh-CN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——是藤蔓，它还用稠密的桃胶紧紧粘着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。“三，二，一，开始。”所有动物都像脱了弓的箭一样。小猴借助那条尾巴爬上树，它竟然得了第三名。它得到了应该属于它的奖牌。慢慢的，它熟悉了那条尾巴。</a:t>
            </a:r>
            <a:r>
              <a:rPr lang="en-US" altLang="zh-CN" sz="2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   </a:t>
            </a:r>
            <a:r>
              <a:rPr lang="en-US" altLang="zh-CN" sz="2400" b="1" dirty="0" smtClean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     </a:t>
            </a:r>
            <a:endParaRPr lang="en-US" altLang="zh-CN" sz="2400" b="1" dirty="0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  <a:cs typeface="宋体" panose="02010600030101010101" pitchFamily="2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7232886" y="843558"/>
            <a:ext cx="0" cy="3416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7308304" y="1946459"/>
            <a:ext cx="1476164" cy="132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 smtClean="0">
                <a:solidFill>
                  <a:srgbClr val="0066FF"/>
                </a:solidFill>
                <a:latin typeface="楷体_GB2312" charset="0"/>
                <a:cs typeface="楷体_GB2312" charset="0"/>
              </a:rPr>
              <a:t>想象丰富，藤蔓尾巴让小猴得到了第三名。</a:t>
            </a:r>
            <a:r>
              <a:rPr lang="en-US" altLang="zh-CN" sz="2000" b="1" dirty="0" smtClean="0">
                <a:solidFill>
                  <a:srgbClr val="0066FF"/>
                </a:solidFill>
                <a:latin typeface="楷体_GB2312" charset="0"/>
                <a:cs typeface="楷体_GB2312" charset="0"/>
              </a:rPr>
              <a:t>  </a:t>
            </a:r>
            <a:endParaRPr lang="en-US" altLang="zh-CN" sz="2000" b="1" dirty="0">
              <a:solidFill>
                <a:srgbClr val="0066FF"/>
              </a:solidFill>
              <a:latin typeface="楷体_GB2312" charset="0"/>
              <a:cs typeface="楷体_GB231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683568" y="1949807"/>
            <a:ext cx="7599373" cy="20621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</a:ln>
        </p:spPr>
        <p:txBody>
          <a:bodyPr wrap="square">
            <a:spAutoFit/>
          </a:bodyPr>
          <a:lstStyle/>
          <a:p>
            <a:pPr indent="306070"/>
            <a:r>
              <a:rPr lang="en-US" altLang="zh-CN" sz="3200" b="1" dirty="0" smtClean="0">
                <a:solidFill>
                  <a:srgbClr val="7030A0"/>
                </a:solidFill>
                <a:latin typeface="+mn-ea"/>
                <a:cs typeface="楷体" panose="02010609060101010101" pitchFamily="49" charset="-122"/>
              </a:rPr>
              <a:t>  </a:t>
            </a:r>
            <a:r>
              <a:rPr lang="zh-CN" sz="3200" b="1" dirty="0" smtClean="0">
                <a:solidFill>
                  <a:srgbClr val="7030A0"/>
                </a:solidFill>
                <a:latin typeface="+mn-ea"/>
                <a:cs typeface="楷体" panose="02010609060101010101" pitchFamily="49" charset="-122"/>
              </a:rPr>
              <a:t>点评</a:t>
            </a:r>
            <a:r>
              <a:rPr lang="zh-CN" sz="3200" b="1" dirty="0">
                <a:solidFill>
                  <a:srgbClr val="7030A0"/>
                </a:solidFill>
                <a:latin typeface="+mn-ea"/>
                <a:cs typeface="楷体" panose="02010609060101010101" pitchFamily="49" charset="-122"/>
              </a:rPr>
              <a:t>：</a:t>
            </a:r>
            <a:r>
              <a:rPr lang="zh-CN" sz="3200" b="1" dirty="0"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没有尾巴的小猴最终得到了比赛第三名，这样的想象真是有趣。而结尾部分出人意料又在情理之中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——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付出总会有收获的。</a:t>
            </a:r>
            <a:r>
              <a:rPr lang="zh-CN" sz="3200" b="1" dirty="0"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  </a:t>
            </a:r>
            <a:endParaRPr lang="zh-CN" altLang="en-US" sz="3200" b="1" dirty="0">
              <a:latin typeface="宋体" panose="02010600030101010101" pitchFamily="2" charset="-122"/>
              <a:ea typeface="宋体" panose="02010600030101010101" pitchFamily="2" charset="-122"/>
              <a:cs typeface="楷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24532" y="229637"/>
            <a:ext cx="7835900" cy="1384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    </a:t>
            </a:r>
            <a:r>
              <a:rPr lang="en-US" altLang="zh-CN" sz="2800" b="1" dirty="0" err="1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后来，那条尾巴变成真的了，它真正拥有了自己的一条尾巴！小猴从此再也不会因为没有尾巴而担心了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3</TotalTime>
  <Words>159</Words>
  <Application>Microsoft Office PowerPoint</Application>
  <PresentationFormat>全屏显示(16:9)</PresentationFormat>
  <Paragraphs>12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暗香扑面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dxq</dc:creator>
  <cp:lastModifiedBy>Microsoft</cp:lastModifiedBy>
  <cp:revision>5</cp:revision>
  <dcterms:created xsi:type="dcterms:W3CDTF">2019-09-02T04:02:00Z</dcterms:created>
  <dcterms:modified xsi:type="dcterms:W3CDTF">2020-10-23T08:42:50Z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2052-11.1.0.9145</vt:lpwstr>
  </property>
</Properties>
</file>