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sldIdLst>
    <p:sldId id="259" r:id="rId2"/>
    <p:sldId id="260" r:id="rId3"/>
    <p:sldId id="261" r:id="rId4"/>
    <p:sldId id="262" r:id="rId5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67" autoAdjust="0"/>
  </p:normalViewPr>
  <p:slideViewPr>
    <p:cSldViewPr>
      <p:cViewPr varScale="1">
        <p:scale>
          <a:sx n="108" d="100"/>
          <a:sy n="108" d="100"/>
        </p:scale>
        <p:origin x="-378" y="-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1FF012BF-6BA5-4941-A5A7-A3BF5A979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8A2CD14A-979F-4C54-8ADF-7B108A62AE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lIns="68580" tIns="34290" rIns="68580" bIns="3429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9396DA6C-43A1-41CC-843A-C664D86AC16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B66719D6-44C6-43B9-9A70-B05959EC8E1C}" type="datetimeFigureOut">
              <a:rPr lang="zh-CN" altLang="en-US" smtClean="0"/>
              <a:t>2020/12/2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C027032B-8B62-411C-ADB8-5FEA4AF4F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C4F83CA4-F54A-408C-A02F-D826A904D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68EFB030-B390-46E3-B0CE-7B2381E7C4D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754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>
            <a:alpha val="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xmlns="" id="{62E54D05-9200-4463-8C30-59E844036E91}"/>
              </a:ext>
            </a:extLst>
          </p:cNvPr>
          <p:cNvSpPr/>
          <p:nvPr/>
        </p:nvSpPr>
        <p:spPr>
          <a:xfrm>
            <a:off x="467544" y="1194738"/>
            <a:ext cx="6338456" cy="339323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indent="459000"/>
            <a:r>
              <a:rPr lang="zh-CN" altLang="en-US" sz="2400" b="1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 我有一位植物朋友，</a:t>
            </a:r>
            <a:r>
              <a:rPr lang="zh-CN" altLang="en-US" sz="2400" b="1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它的名字叫仙人掌。</a:t>
            </a:r>
            <a:r>
              <a:rPr lang="zh-CN" altLang="en-US" sz="2400" b="1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你</a:t>
            </a:r>
            <a:r>
              <a:rPr lang="zh-CN" altLang="en-US" sz="2400" b="1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知道</a:t>
            </a:r>
            <a:r>
              <a:rPr lang="zh-CN" altLang="en-US" sz="2400" b="1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仙人掌</a:t>
            </a:r>
            <a:r>
              <a:rPr lang="zh-CN" altLang="en-US" sz="2400" b="1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的名字是怎样来的吗？告诉你吧，因为它的外形很像人的手掌，所以人们就叫它仙人掌</a:t>
            </a:r>
            <a:r>
              <a:rPr lang="zh-CN" altLang="en-US" sz="2400" b="1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！</a:t>
            </a:r>
          </a:p>
          <a:p>
            <a:pPr indent="459000"/>
            <a:endParaRPr lang="zh-CN" altLang="en-US" sz="2400" kern="100" dirty="0" smtClean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9000"/>
            <a:r>
              <a:rPr lang="zh-CN" altLang="en-US" sz="2400" b="1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 仙人掌</a:t>
            </a:r>
            <a:r>
              <a:rPr lang="zh-CN" altLang="en-US" sz="2400" b="1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刚长出来的时候是绿色的，身上长满了许多小刺，那些刺摸起来很柔软，一阵微风吹过，仙人掌的刺就随着风一齐舞蹈，好看极了！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xmlns="" id="{610BF70A-EE6B-4890-836C-220FEAAC0101}"/>
              </a:ext>
            </a:extLst>
          </p:cNvPr>
          <p:cNvSpPr/>
          <p:nvPr/>
        </p:nvSpPr>
        <p:spPr>
          <a:xfrm>
            <a:off x="2629232" y="627534"/>
            <a:ext cx="2446824" cy="5309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3000" b="1" dirty="0"/>
              <a:t>我的植物朋友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xmlns="" id="{FAEA2D2D-C2B1-44A0-83E2-AC2203341AC8}"/>
              </a:ext>
            </a:extLst>
          </p:cNvPr>
          <p:cNvSpPr/>
          <p:nvPr/>
        </p:nvSpPr>
        <p:spPr>
          <a:xfrm>
            <a:off x="6866659" y="1239982"/>
            <a:ext cx="2057400" cy="332249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68580" tIns="34290" rIns="68580" bIns="34290" rtlCol="0" anchor="t"/>
          <a:lstStyle/>
          <a:p>
            <a:pPr indent="360363" defTabSz="685800"/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开篇点题。写出仙人掌名字的来历，丰富文章内容。</a:t>
            </a:r>
            <a:endParaRPr lang="en-US" altLang="zh-CN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indent="360363" defTabSz="685800"/>
            <a:endParaRPr lang="en-US" altLang="zh-CN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indent="360363" defTabSz="685800"/>
            <a:endParaRPr lang="en-US" altLang="zh-CN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indent="360363" defTabSz="685800"/>
            <a:endParaRPr lang="en-US" altLang="zh-CN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indent="360363" defTabSz="685800"/>
            <a:endParaRPr lang="en-US" altLang="zh-CN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indent="360363" defTabSz="685800"/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写出仙人掌的外形</a:t>
            </a:r>
            <a:r>
              <a:rPr lang="zh-CN" altLang="en-US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，使用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了拟人手法。</a:t>
            </a:r>
            <a:endParaRPr lang="en-US" altLang="zh-CN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15243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xmlns="" id="{62E54D05-9200-4463-8C30-59E844036E91}"/>
              </a:ext>
            </a:extLst>
          </p:cNvPr>
          <p:cNvSpPr/>
          <p:nvPr/>
        </p:nvSpPr>
        <p:spPr>
          <a:xfrm>
            <a:off x="739086" y="699542"/>
            <a:ext cx="6209178" cy="339323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indent="459000"/>
            <a:r>
              <a:rPr lang="zh-CN" altLang="en-US" sz="2400" b="1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 过</a:t>
            </a:r>
            <a:r>
              <a:rPr lang="zh-CN" altLang="en-US" sz="2400" b="1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了一段时间，仙人掌就变成了翠绿色，那绿色让人看起来是那般的耀眼，那般的舒服，那么的新鲜。它身上原先柔软的小刺也变得发硬，就像一颗颗钢针。又过了一段时间，它身上又长出了一个花骨朵。慢慢地，越来越大，最后开出了一个红色的大红花，看起来真是漂亮极了！听外婆说，能看到仙人掌开花，可不是件容易的事，因为仙人掌好多年才开一次花。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xmlns="" id="{9F995CF8-59ED-4542-A96D-62490DA378FC}"/>
              </a:ext>
            </a:extLst>
          </p:cNvPr>
          <p:cNvSpPr/>
          <p:nvPr/>
        </p:nvSpPr>
        <p:spPr>
          <a:xfrm>
            <a:off x="6948264" y="771550"/>
            <a:ext cx="1818410" cy="339323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68580" tIns="34290" rIns="68580" bIns="34290" rtlCol="0" anchor="t"/>
          <a:lstStyle/>
          <a:p>
            <a:pPr indent="360363" defTabSz="685800"/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用时间顺序，写出仙人掌的成长过程。</a:t>
            </a:r>
            <a:endParaRPr lang="en-US" altLang="zh-CN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indent="360363" defTabSz="685800"/>
            <a:endParaRPr lang="en-US" altLang="zh-CN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indent="360363" defTabSz="685800"/>
            <a:endParaRPr lang="en-US" altLang="zh-CN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indent="360363" defTabSz="685800"/>
            <a:endParaRPr lang="en-US" altLang="zh-CN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indent="360363" defTabSz="685800"/>
            <a:endParaRPr lang="en-US" altLang="zh-CN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indent="360363" defTabSz="685800"/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重点描述仙人掌开花的过程和特点。</a:t>
            </a:r>
            <a:endParaRPr lang="en-US" altLang="zh-CN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12969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xmlns="" id="{62E54D05-9200-4463-8C30-59E844036E91}"/>
              </a:ext>
            </a:extLst>
          </p:cNvPr>
          <p:cNvSpPr/>
          <p:nvPr/>
        </p:nvSpPr>
        <p:spPr>
          <a:xfrm>
            <a:off x="768926" y="540326"/>
            <a:ext cx="6338456" cy="4131900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indent="459000"/>
            <a:r>
              <a:rPr lang="zh-CN" altLang="en-US" sz="2400" b="1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仙人掌的外形并不怎样漂亮，可它身上的每一块可都是宝呢！</a:t>
            </a:r>
          </a:p>
          <a:p>
            <a:pPr indent="459000"/>
            <a:endParaRPr lang="zh-CN" altLang="en-US" sz="2400" b="1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9000"/>
            <a:r>
              <a:rPr lang="zh-CN" altLang="en-US" sz="2400" b="1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仙人掌营养丰富，富含钾、钙、锌、磷脂、维生素、纤维素等。据</a:t>
            </a:r>
            <a:r>
              <a:rPr lang="en-US" altLang="zh-CN" sz="2400" b="1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《</a:t>
            </a:r>
            <a:r>
              <a:rPr lang="zh-CN" altLang="en-US" sz="2400" b="1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本草钢目</a:t>
            </a:r>
            <a:r>
              <a:rPr lang="en-US" altLang="zh-CN" sz="2400" b="1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》</a:t>
            </a:r>
            <a:r>
              <a:rPr lang="zh-CN" altLang="en-US" sz="2400" b="1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记载，仙人掌具有行气活血、清热解毒的功效，同时它还能消肿止痛、健脾止泻、安神利尿。</a:t>
            </a:r>
          </a:p>
          <a:p>
            <a:pPr indent="459000"/>
            <a:endParaRPr lang="zh-CN" altLang="en-US" sz="2400" b="1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9000"/>
            <a:r>
              <a:rPr lang="zh-CN" altLang="en-US" sz="2400" b="1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我最喜欢的还是仙人掌的花。你见过吗？听外婆说，仙人掌的花有好多颜色呢，有红色的、白色的、紫色的、橙色的等多种颜色。</a:t>
            </a:r>
            <a:endParaRPr lang="zh-CN" altLang="zh-CN" sz="2400" b="1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xmlns="" id="{5F34008F-A68C-48B6-B9D0-B098C7AA1E1F}"/>
              </a:ext>
            </a:extLst>
          </p:cNvPr>
          <p:cNvSpPr/>
          <p:nvPr/>
        </p:nvSpPr>
        <p:spPr>
          <a:xfrm>
            <a:off x="7107382" y="540326"/>
            <a:ext cx="1818410" cy="406284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68580" tIns="34290" rIns="68580" bIns="34290" rtlCol="0" anchor="t"/>
          <a:lstStyle/>
          <a:p>
            <a:pPr indent="360363" defTabSz="685800"/>
            <a:r>
              <a:rPr lang="zh-CN" altLang="en-US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承上启下</a:t>
            </a:r>
            <a:endParaRPr lang="en-US" altLang="zh-CN" b="1" dirty="0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indent="360363" defTabSz="685800"/>
            <a:r>
              <a:rPr lang="zh-CN" altLang="en-US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写出仙人掌的妙用，引用古籍，增加厚重感。</a:t>
            </a:r>
            <a:endParaRPr lang="en-US" altLang="zh-CN" b="1" dirty="0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indent="360363" defTabSz="685800"/>
            <a:endParaRPr lang="en-US" altLang="zh-CN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indent="360363" defTabSz="685800"/>
            <a:endParaRPr lang="en-US" altLang="zh-CN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indent="360363" defTabSz="685800"/>
            <a:endParaRPr lang="en-US" altLang="zh-CN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indent="360363" defTabSz="685800"/>
            <a:endParaRPr lang="en-US" altLang="zh-CN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indent="360363" defTabSz="685800"/>
            <a:endParaRPr lang="en-US" altLang="zh-CN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indent="360363" defTabSz="685800"/>
            <a:endParaRPr lang="en-US" altLang="zh-CN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indent="360363" defTabSz="685800"/>
            <a:endParaRPr lang="en-US" altLang="zh-CN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indent="360363" defTabSz="685800"/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重点写仙人掌的花，引起读者兴趣。</a:t>
            </a:r>
            <a:endParaRPr lang="en-US" altLang="zh-CN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67662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xmlns="" id="{E0CD8851-64BE-4DE3-9D75-157369D7D2A0}"/>
              </a:ext>
            </a:extLst>
          </p:cNvPr>
          <p:cNvSpPr/>
          <p:nvPr/>
        </p:nvSpPr>
        <p:spPr>
          <a:xfrm>
            <a:off x="748146" y="716655"/>
            <a:ext cx="6128110" cy="339323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indent="459000"/>
            <a:r>
              <a:rPr lang="zh-CN" altLang="en-US" sz="2400" b="1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这些花不但能够美化我们周围的环境，而且</a:t>
            </a:r>
            <a:r>
              <a:rPr lang="zh-CN" altLang="en-US" sz="2400" b="1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还可以</a:t>
            </a:r>
            <a:r>
              <a:rPr lang="zh-CN" altLang="en-US" sz="2400" b="1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让室内的空气变得更加的新鲜。等到这些花枯了以后，你就会看到它那新鲜的果肉，让你</a:t>
            </a:r>
            <a:r>
              <a:rPr lang="zh-CN" altLang="en-US" sz="2400" b="1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迫不及待地想</a:t>
            </a:r>
            <a:r>
              <a:rPr lang="zh-CN" altLang="en-US" sz="2400" b="1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吃到一口，但是你得留意一点呀，它身上的硬刺要是扎到你，可不是好玩的！</a:t>
            </a:r>
          </a:p>
          <a:p>
            <a:pPr indent="459000"/>
            <a:endParaRPr lang="zh-CN" altLang="en-US" sz="2400" b="1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9000"/>
            <a:r>
              <a:rPr lang="zh-CN" altLang="en-US" sz="2400" b="1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朋友们，听完我的</a:t>
            </a:r>
            <a:r>
              <a:rPr lang="zh-CN" altLang="en-US" sz="2400" b="1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讲述，你是不是很</a:t>
            </a:r>
            <a:r>
              <a:rPr lang="zh-CN" altLang="en-US" sz="2400" b="1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想养一盆</a:t>
            </a:r>
            <a:r>
              <a:rPr lang="zh-CN" altLang="en-US" sz="2400" b="1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仙人掌呢？快</a:t>
            </a:r>
            <a:r>
              <a:rPr lang="zh-CN" altLang="en-US" sz="2400" b="1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去养一盆吧！</a:t>
            </a:r>
            <a:endParaRPr lang="zh-CN" altLang="zh-CN" sz="2400" b="1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xmlns="" id="{270AEC60-8ACF-42C1-AD65-9BFAC2A45C28}"/>
              </a:ext>
            </a:extLst>
          </p:cNvPr>
          <p:cNvSpPr/>
          <p:nvPr/>
        </p:nvSpPr>
        <p:spPr>
          <a:xfrm>
            <a:off x="7061196" y="817949"/>
            <a:ext cx="1759275" cy="340998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68580" tIns="34290" rIns="68580" bIns="34290" rtlCol="0" anchor="t"/>
          <a:lstStyle/>
          <a:p>
            <a:pPr indent="360363" defTabSz="685800"/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写花的</a:t>
            </a:r>
            <a:r>
              <a:rPr lang="zh-CN" altLang="en-US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作用。</a:t>
            </a:r>
            <a:endParaRPr lang="en-US" altLang="zh-CN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indent="360363" defTabSz="685800"/>
            <a:endParaRPr lang="en-US" altLang="zh-CN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indent="360363" defTabSz="685800"/>
            <a:endParaRPr lang="en-US" altLang="zh-CN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indent="360363" defTabSz="685800"/>
            <a:endParaRPr lang="en-US" altLang="zh-CN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indent="360363" defTabSz="685800"/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写仙人掌的</a:t>
            </a:r>
            <a:r>
              <a:rPr lang="zh-CN" altLang="en-US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果肉。</a:t>
            </a:r>
            <a:endParaRPr lang="en-US" altLang="zh-CN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indent="360363" defTabSz="685800"/>
            <a:endParaRPr lang="en-US" altLang="zh-CN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indent="360363" defTabSz="685800"/>
            <a:endParaRPr lang="en-US" altLang="zh-CN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indent="360363" defTabSz="685800"/>
            <a:endParaRPr lang="en-US" altLang="zh-CN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indent="360363" defTabSz="685800"/>
            <a:endParaRPr lang="en-US" altLang="zh-CN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indent="360363" defTabSz="685800"/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总结</a:t>
            </a:r>
            <a:r>
              <a:rPr lang="zh-CN" altLang="en-US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全文，发出号召。</a:t>
            </a:r>
            <a:endParaRPr lang="en-US" altLang="zh-CN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168421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扑面">
  <a:themeElements>
    <a:clrScheme name="暗香扑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扑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暗香扑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1343</TotalTime>
  <Words>484</Words>
  <Application>Microsoft Office PowerPoint</Application>
  <PresentationFormat>全屏显示(16:9)</PresentationFormat>
  <Paragraphs>45</Paragraphs>
  <Slides>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暗香扑面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dxq</dc:creator>
  <cp:lastModifiedBy>Microsoft</cp:lastModifiedBy>
  <cp:revision>12</cp:revision>
  <dcterms:created xsi:type="dcterms:W3CDTF">2019-09-02T04:02:07Z</dcterms:created>
  <dcterms:modified xsi:type="dcterms:W3CDTF">2020-12-02T07:17:40Z</dcterms:modified>
</cp:coreProperties>
</file>