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8" r:id="rId3"/>
    <p:sldId id="259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0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086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076176" y="258783"/>
            <a:ext cx="50800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3200" dirty="0"/>
              <a:t>我做了一项小实验</a:t>
            </a:r>
          </a:p>
        </p:txBody>
      </p:sp>
      <p:sp>
        <p:nvSpPr>
          <p:cNvPr id="5" name="矩形 4"/>
          <p:cNvSpPr/>
          <p:nvPr/>
        </p:nvSpPr>
        <p:spPr>
          <a:xfrm>
            <a:off x="467544" y="889040"/>
            <a:ext cx="6336704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最近我的手指具有了“超级能力”，只要放入漂着胡椒粉的清水中，就能让胡椒粉远远躲开。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你是否想和我一样拥有超能力呢？快来，我一起实验！</a:t>
            </a:r>
            <a:endParaRPr lang="en-US" altLang="zh-CN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要想拥有超能力，就要准备好一个大碗、一包胡椒粉，还有神秘的透明液体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洗洁精，如果你没有，用肥皂水、洗衣液都可以。</a:t>
            </a: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首先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我们准备一个大碗，碗口越大越好，这样我们的超能力才能更明显。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然后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倒入适量清水，不要太满，否则，手指放进去后，会让水溢出来。接着我们就要倒进去胡椒粉，要注意，我们不是像爸爸妈妈那样烧汤，所以不能搅动，而要让胡椒粉均匀地浮在水面上。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飘着的胡椒粉，就像是一只只水上昆虫，看上去还真不错呢！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6876256" y="1073706"/>
            <a:ext cx="36004" cy="341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092280" y="1026824"/>
            <a:ext cx="18002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用设问引起读者阅读兴趣。</a:t>
            </a:r>
          </a:p>
          <a:p>
            <a:pPr lvl="0"/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写实验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准备。</a:t>
            </a:r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实验第一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步。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写出了作者的想象力。</a:t>
            </a:r>
          </a:p>
        </p:txBody>
      </p:sp>
    </p:spTree>
    <p:extLst>
      <p:ext uri="{BB962C8B-B14F-4D97-AF65-F5344CB8AC3E}">
        <p14:creationId xmlns:p14="http://schemas.microsoft.com/office/powerpoint/2010/main" val="221216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536" y="483518"/>
            <a:ext cx="6725928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胡椒粉撒好后，我们就该让手指拥有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超能力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了。我们让食指均匀地沾上洗洁精，薄薄的一层即可，就像是带了一个隐形的手套。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我们将食指对准大碗中间，垂直插进水里。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这时奇迹出现了，那些铺满水面的胡椒粉，马上</a:t>
            </a:r>
            <a:r>
              <a:rPr lang="zh-CN" altLang="en-US" sz="2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躲向碗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边，就像是手指会气功一样。</a:t>
            </a: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这是怎么回事呢？是不是我们的手指真的有超能力呢？当然不是啦！让我们的拥有超能力的是手指上的那一层看不见的清洁剂。</a:t>
            </a:r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清洁剂增强了水的表面张力，推动着胡椒粉散向四周。</a:t>
            </a:r>
            <a:endParaRPr lang="en-US" altLang="zh-CN" sz="20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457200"/>
            <a:r>
              <a:rPr lang="zh-CN" altLang="en-US" sz="2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也就是靠着表面张力，洗洁精将油渍从盘子上“赶”下来，帮助我们洗掉油渍。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你说我们是不是要感谢这个表面张力呢？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7196882" y="484932"/>
            <a:ext cx="18002" cy="37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7205883" y="484932"/>
            <a:ext cx="17316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56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实验第二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步。</a:t>
            </a:r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语言表达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准确。</a:t>
            </a:r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endParaRPr lang="en-US" altLang="zh-CN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解释科学</a:t>
            </a:r>
            <a:r>
              <a:rPr lang="zh-CN" altLang="en-US" sz="2000" b="1" dirty="0" smtClean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原理。</a:t>
            </a:r>
            <a:endParaRPr lang="zh-CN" altLang="en-US" sz="20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lvl="0" indent="355600"/>
            <a:r>
              <a:rPr lang="zh-CN" altLang="en-US" sz="20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原理扩展，丰富文章内容。</a:t>
            </a:r>
          </a:p>
        </p:txBody>
      </p:sp>
    </p:spTree>
    <p:extLst>
      <p:ext uri="{BB962C8B-B14F-4D97-AF65-F5344CB8AC3E}">
        <p14:creationId xmlns:p14="http://schemas.microsoft.com/office/powerpoint/2010/main" val="149589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971600" y="1275606"/>
            <a:ext cx="7200800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总评</a:t>
            </a:r>
            <a:r>
              <a:rPr lang="zh-CN" altLang="en-US" sz="2400" b="1" dirty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</a:t>
            </a:r>
            <a:r>
              <a:rPr lang="zh-CN" altLang="en-US" sz="2400" b="1" dirty="0">
                <a:solidFill>
                  <a:prstClr val="black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小作者以设问引起读者的阅读兴趣，接着清晰明了地写出了实验步骤，并解释科学原理。内容完整，语言流畅，几个比喻和类比的运用更是让文章想象力十足，充满趣味性。</a:t>
            </a:r>
            <a:endParaRPr lang="en-US" altLang="zh-CN" sz="2400" b="1" dirty="0">
              <a:solidFill>
                <a:prstClr val="black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8497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1503</TotalTime>
  <Words>435</Words>
  <Application>Microsoft Office PowerPoint</Application>
  <PresentationFormat>全屏显示(16:9)</PresentationFormat>
  <Paragraphs>25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暗香扑面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Microsoft</cp:lastModifiedBy>
  <cp:revision>22</cp:revision>
  <dcterms:created xsi:type="dcterms:W3CDTF">2019-09-02T04:02:07Z</dcterms:created>
  <dcterms:modified xsi:type="dcterms:W3CDTF">2020-10-17T05:09:29Z</dcterms:modified>
</cp:coreProperties>
</file>