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-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635646"/>
            <a:ext cx="56166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你听说过我们班大名鼎鼎的“百事通”吗？我现在就给你们介绍一下。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1649882" y="771550"/>
            <a:ext cx="378621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我们班的“百事通”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60232" y="1619964"/>
            <a:ext cx="20162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开门见山，点明要介绍班里的“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百事通</a:t>
            </a:r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”。</a:t>
            </a:r>
          </a:p>
        </p:txBody>
      </p:sp>
      <p:cxnSp>
        <p:nvCxnSpPr>
          <p:cNvPr id="7" name="直接连接符 6"/>
          <p:cNvCxnSpPr/>
          <p:nvPr/>
        </p:nvCxnSpPr>
        <p:spPr>
          <a:xfrm rot="5400000">
            <a:off x="5214942" y="2725802"/>
            <a:ext cx="2715438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6070" y="3070106"/>
            <a:ext cx="2286016" cy="14287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263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348" y="928676"/>
            <a:ext cx="60722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你看，他那红扑扑的瓜子型脸蛋上，镶嵌着一双如黑宝石般的大眼睛，总是炯炯有神地望着你。一对黑乎乎的剑眉，如同黑炭似的，帅气极了！高高的鼻梁下面，有着一张狮子大口，里面的牙齿洁白无瑕。你猜到他是谁了吗？他就是我们班的郭子恒同学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6786578" y="928676"/>
            <a:ext cx="0" cy="3214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948264" y="1977656"/>
            <a:ext cx="17281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外貌描写生动形象。</a:t>
            </a:r>
            <a:endParaRPr lang="zh-CN" altLang="en-US" sz="28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203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6533" y="915566"/>
            <a:ext cx="61536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在一次语文上，老师让我们介绍一下现在的兵器。郭子恒立刻把他长长的手臂高高地举了起，因为他早就准备好了有关资料了。他一上去，就开始绘声绘色地讲了起：“核潜艇，是以核能为推进力的潜艇。那个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……”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再讲的过程中，他还情不自禁地加上动作，以便于同学们的理解。而底下是一片安静，所有同学都在津津有味地听着他的串讲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…… 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 rot="5400000">
            <a:off x="5044103" y="2459787"/>
            <a:ext cx="3377069" cy="5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733034" y="1055100"/>
            <a:ext cx="20874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通过语言、动作描写把“百事通”讲解兵器的样子描写得栩栩如生。</a:t>
            </a:r>
            <a:endParaRPr lang="zh-CN" altLang="en-US" sz="2800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6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496" y="606623"/>
            <a:ext cx="6540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dirty="0" smtClean="0">
                <a:latin typeface="楷体" pitchFamily="49" charset="-122"/>
                <a:ea typeface="楷体" pitchFamily="49" charset="-122"/>
              </a:rPr>
              <a:t>    记得还有一次，班里举行了一场演讲，郭子恒第一个去“报名”参加，而其他人却都还在犹豫呢。到了第二天，郭子恒那叫一个准备充分啊！你看他，右手提着一个大袋子，什么恐龙书、恐龙模型、恐龙内部解剖模型</a:t>
            </a:r>
            <a:r>
              <a:rPr lang="en-US" altLang="zh-CN" sz="2600" b="1" dirty="0" smtClean="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2600" b="1" dirty="0" smtClean="0">
                <a:latin typeface="楷体" pitchFamily="49" charset="-122"/>
                <a:ea typeface="楷体" pitchFamily="49" charset="-122"/>
              </a:rPr>
              <a:t>里面是样样俱全，简直像一个“恐龙百宝箱”。</a:t>
            </a:r>
            <a:r>
              <a:rPr lang="zh-CN" altLang="en-US" sz="2600" b="1" dirty="0" smtClean="0">
                <a:latin typeface="楷体"/>
                <a:ea typeface="楷体"/>
              </a:rPr>
              <a:t>上铃一打响，他就拿着他那“百宝袋”走到讲台上，左手拿起模型，右手指着恐龙的各个部位开始仔细地讲了起：</a:t>
            </a:r>
            <a:endParaRPr lang="zh-CN" altLang="en-US" sz="26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rot="5400000">
            <a:off x="5199397" y="2463799"/>
            <a:ext cx="3642544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7020272" y="843558"/>
            <a:ext cx="1714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通过语言、动作描写把</a:t>
            </a:r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“百事通”演讲的样子描写得栩栩如生。</a:t>
            </a:r>
            <a:endParaRPr lang="zh-CN" altLang="en-US" sz="2800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49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784670"/>
            <a:ext cx="59293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/>
                <a:ea typeface="楷体"/>
              </a:rPr>
              <a:t>    “霸王龙，平均体长</a:t>
            </a:r>
            <a:r>
              <a:rPr lang="en-US" sz="2800" b="1" dirty="0" smtClean="0">
                <a:latin typeface="楷体"/>
                <a:ea typeface="楷体"/>
              </a:rPr>
              <a:t>12</a:t>
            </a:r>
            <a:r>
              <a:rPr lang="zh-CN" altLang="en-US" sz="2800" b="1" dirty="0" smtClean="0">
                <a:latin typeface="楷体"/>
                <a:ea typeface="楷体"/>
              </a:rPr>
              <a:t>至</a:t>
            </a:r>
            <a:r>
              <a:rPr lang="en-US" sz="2800" b="1" dirty="0" smtClean="0">
                <a:latin typeface="楷体"/>
                <a:ea typeface="楷体"/>
              </a:rPr>
              <a:t>14</a:t>
            </a:r>
            <a:r>
              <a:rPr lang="zh-CN" altLang="en-US" sz="2800" b="1" dirty="0" smtClean="0">
                <a:latin typeface="楷体"/>
                <a:ea typeface="楷体"/>
              </a:rPr>
              <a:t>米，平均身高米，平均体重</a:t>
            </a:r>
            <a:r>
              <a:rPr lang="en-US" sz="2800" b="1" dirty="0" smtClean="0">
                <a:latin typeface="楷体"/>
                <a:ea typeface="楷体"/>
              </a:rPr>
              <a:t>9</a:t>
            </a:r>
            <a:r>
              <a:rPr lang="zh-CN" altLang="en-US" sz="2800" b="1" dirty="0" smtClean="0">
                <a:latin typeface="楷体"/>
                <a:ea typeface="楷体"/>
              </a:rPr>
              <a:t>吨，咬合力可达</a:t>
            </a:r>
            <a:r>
              <a:rPr lang="en-US" sz="2800" b="1" dirty="0" smtClean="0">
                <a:latin typeface="楷体"/>
                <a:ea typeface="楷体"/>
              </a:rPr>
              <a:t>20</a:t>
            </a:r>
            <a:r>
              <a:rPr lang="zh-CN" altLang="en-US" sz="2800" b="1" dirty="0" smtClean="0">
                <a:latin typeface="楷体"/>
                <a:ea typeface="楷体"/>
              </a:rPr>
              <a:t>吨</a:t>
            </a:r>
            <a:r>
              <a:rPr lang="en-US" sz="2800" b="1" dirty="0" smtClean="0">
                <a:latin typeface="楷体"/>
                <a:ea typeface="楷体"/>
              </a:rPr>
              <a:t>……”</a:t>
            </a:r>
            <a:r>
              <a:rPr lang="zh-CN" altLang="en-US" sz="2800" b="1" dirty="0" smtClean="0">
                <a:latin typeface="楷体"/>
                <a:ea typeface="楷体"/>
              </a:rPr>
              <a:t>在讲的过程中，不少同学都有了一些疑问，纷纷举手提问，但这可难不倒小“百事通”，他一一作了解答。不知不觉间，郭子恒的精彩演讲就结束了，台下响起了经久不息的掌声。 </a:t>
            </a:r>
            <a:endParaRPr lang="zh-CN" altLang="en-US" sz="2800" b="1" dirty="0">
              <a:latin typeface="楷体"/>
              <a:ea typeface="楷体"/>
            </a:endParaRPr>
          </a:p>
        </p:txBody>
      </p:sp>
      <p:cxnSp>
        <p:nvCxnSpPr>
          <p:cNvPr id="5" name="直接连接符 4"/>
          <p:cNvCxnSpPr/>
          <p:nvPr/>
        </p:nvCxnSpPr>
        <p:spPr>
          <a:xfrm rot="5400000">
            <a:off x="4983373" y="2568474"/>
            <a:ext cx="3642544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876256" y="975375"/>
            <a:ext cx="18573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通过语言、动作描写把</a:t>
            </a:r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“百事通”演讲的样子描写得栩栩如生。</a:t>
            </a:r>
            <a:endParaRPr lang="zh-CN" altLang="en-US" sz="2800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791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142990"/>
            <a:ext cx="5904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看，郭子恒真是一个“百事通”，你看他的军事、恐龙等“课堂”多么吸引我们的眼球。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我以后也要多多向他学习，也做一个赫赫有名的“百事通”！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rot="5400000">
            <a:off x="5232439" y="2368193"/>
            <a:ext cx="300039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804248" y="1434138"/>
            <a:ext cx="2016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表达自己对“百事通”的羡慕。并且要向他学习。</a:t>
            </a:r>
            <a:endParaRPr lang="zh-CN" altLang="en-US" sz="24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082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214414" y="1142990"/>
            <a:ext cx="6786610" cy="2214578"/>
            <a:chOff x="1142976" y="2071684"/>
            <a:chExt cx="6929486" cy="2000264"/>
          </a:xfrm>
        </p:grpSpPr>
        <p:sp>
          <p:nvSpPr>
            <p:cNvPr id="3" name="矩形 2"/>
            <p:cNvSpPr/>
            <p:nvPr/>
          </p:nvSpPr>
          <p:spPr>
            <a:xfrm>
              <a:off x="1361802" y="2245550"/>
              <a:ext cx="6388169" cy="16401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latin typeface="楷体" pitchFamily="49" charset="-122"/>
                  <a:ea typeface="楷体" pitchFamily="49" charset="-122"/>
                </a:rPr>
                <a:t>    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黑体" pitchFamily="49" charset="-122"/>
                  <a:ea typeface="黑体" pitchFamily="49" charset="-122"/>
                </a:rPr>
                <a:t>点评：</a:t>
              </a:r>
              <a:r>
                <a:rPr lang="zh-CN" altLang="en-US" sz="2800" b="1" dirty="0" smtClean="0">
                  <a:latin typeface="楷体" pitchFamily="49" charset="-122"/>
                  <a:ea typeface="楷体" pitchFamily="49" charset="-122"/>
                </a:rPr>
                <a:t>小作者运用生动幽默的语言叙述了“百事通”郭子恒讲解兵器和演讲的样子，全文结构紧凑。尤其结尾处起到了升华主题的作用，值得表扬！</a:t>
              </a:r>
              <a:endParaRPr lang="zh-CN" altLang="en-US" sz="2800" b="1" dirty="0"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1142976" y="2071684"/>
              <a:ext cx="6929486" cy="2000264"/>
            </a:xfrm>
            <a:prstGeom prst="roundRect">
              <a:avLst/>
            </a:prstGeom>
            <a:grpFill/>
            <a:ln w="2857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746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546</Words>
  <Application>Microsoft Office PowerPoint</Application>
  <PresentationFormat>全屏显示(16:9)</PresentationFormat>
  <Paragraphs>15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4</cp:revision>
  <dcterms:created xsi:type="dcterms:W3CDTF">2019-11-07T00:55:17Z</dcterms:created>
  <dcterms:modified xsi:type="dcterms:W3CDTF">2020-10-23T05:32:05Z</dcterms:modified>
</cp:coreProperties>
</file>