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8" r:id="rId3"/>
    <p:sldId id="259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4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5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8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862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086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69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263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74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14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85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21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26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30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865CD-4B73-4F2C-824C-4979B29937AA}" type="datetimeFigureOut">
              <a:rPr lang="zh-CN" altLang="en-US" smtClean="0"/>
              <a:t>2019/11/13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79AE1-10EA-44C2-809D-8A610665AA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96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1068893" y="167135"/>
            <a:ext cx="50800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altLang="en-US" sz="3200" b="1" dirty="0" smtClean="0"/>
              <a:t>国宝大熊猫</a:t>
            </a:r>
            <a:endParaRPr lang="zh-CN" altLang="en-US" sz="3200" b="1" dirty="0"/>
          </a:p>
        </p:txBody>
      </p:sp>
      <p:sp>
        <p:nvSpPr>
          <p:cNvPr id="5" name="矩形 4"/>
          <p:cNvSpPr/>
          <p:nvPr/>
        </p:nvSpPr>
        <p:spPr>
          <a:xfrm>
            <a:off x="341530" y="787301"/>
            <a:ext cx="6534726" cy="40934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熊猫是世界上最珍贵的动物之一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。熊猫的家主要在四川、甘肃、陕西省的各个山岭里，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数量十分稀少，属于国家一级保护动物之一，被人们称为“国宝”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熊猫一竹子为主食。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它们最喜欢吃箭竹了，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他们吃竹子是先剥皮，看看有没有纤虫，经过一番检查之后，才可以吃的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熊猫刚出生只有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150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克左右重。相当于妈妈体重的千分之一。但是，过了一个月以后，熊猫的体重可达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公斤，过三个月后，体重可达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公斤重了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妈妈经常把熊猫宝宝搂在怀里，轻轻地抚摩，外出时也会把小熊猫叼在嘴里，或使用背驼着。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迈着瞒姗的步子走来走去，熊猫母子也经常嬉戏玩耍，高兴的时候，也会在平坦的地上翻筋斗。非常亲热的。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6894258" y="843558"/>
            <a:ext cx="9001" cy="4037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092280" y="787301"/>
            <a:ext cx="1800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开门见山，点名大熊猫之所以是国宝的原因。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介绍了大熊猫的生活习性。</a:t>
            </a:r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小作者观察很仔细，关注到了熊猫母子的活动。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216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5536" y="483518"/>
            <a:ext cx="6725928" cy="40934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熊猫的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毛又黑又亮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毛茸茸的面孔上嵌着一对黑乎乎的眼睛，好似戴着一副墨镜，可爱极了！再加上一身黑白相间的毛，更显的美丽了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！</a:t>
            </a:r>
            <a:endParaRPr lang="zh-CN" altLang="en-US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熊猫睡觉时，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腹部朝天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，有时，它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还用前爪轻轻地拍着肚子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，也有时它会翻一个身，用前爪揉揉惺忪的眼睛，然后伸个懒腰。好像人的样子似的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等小熊猫四、五个月大时，熊猫妈妈就会教小熊猫爬树、洗澡、游泳剥食等本领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长大以后每天要吃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20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公斤的箭竹，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有时也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会捕捉竹林里的竹鼠“美餐一顿”哦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！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熊猫完全长大后身体软胖，四肢粗壮，身体长约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米，肩高约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70——80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厘米，体重约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70——125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公斤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小朋友们，听了我的介绍，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你应该更加了解熊猫了吧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！</a:t>
            </a:r>
            <a:endParaRPr lang="zh-CN" altLang="en-US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7121464" y="555526"/>
            <a:ext cx="55711" cy="3969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32886" y="483518"/>
            <a:ext cx="14761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介绍了熊猫的外形特点。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写生活习性。</a:t>
            </a:r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呼应开头，文章浑然一体。</a:t>
            </a:r>
          </a:p>
        </p:txBody>
      </p:sp>
    </p:spTree>
    <p:extLst>
      <p:ext uri="{BB962C8B-B14F-4D97-AF65-F5344CB8AC3E}">
        <p14:creationId xmlns:p14="http://schemas.microsoft.com/office/powerpoint/2010/main" val="1495894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331640" y="987574"/>
            <a:ext cx="69127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800" b="1" dirty="0" smtClean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总评</a:t>
            </a:r>
            <a:r>
              <a:rPr lang="zh-CN" altLang="en-US" sz="28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</a:t>
            </a:r>
            <a:r>
              <a:rPr lang="zh-CN" altLang="en-US" sz="28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小</a:t>
            </a:r>
            <a:r>
              <a:rPr lang="zh-CN" altLang="en-US" sz="28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作者通过查找资料，在文章中向读者介绍了大熊猫的外形特点、生活习性和称为“国宝”</a:t>
            </a:r>
            <a:r>
              <a:rPr lang="zh-CN" altLang="en-US" sz="28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</a:t>
            </a:r>
            <a:r>
              <a:rPr lang="zh-CN" altLang="en-US" sz="28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原因，让我们对大熊猫有了很多了解，加上细致的观察和生动的描写，读</a:t>
            </a:r>
            <a:r>
              <a:rPr lang="zh-CN" altLang="en-US" sz="28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来饶有趣味。</a:t>
            </a:r>
            <a:endParaRPr lang="en-US" altLang="zh-CN" sz="28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8497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Words>458</Words>
  <Application>Microsoft Office PowerPoint</Application>
  <PresentationFormat>全屏显示(16:9)</PresentationFormat>
  <Paragraphs>28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dxq</cp:lastModifiedBy>
  <cp:revision>30</cp:revision>
  <dcterms:created xsi:type="dcterms:W3CDTF">2019-09-02T04:02:07Z</dcterms:created>
  <dcterms:modified xsi:type="dcterms:W3CDTF">2019-11-13T06:06:26Z</dcterms:modified>
</cp:coreProperties>
</file>