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971" r:id="rId2"/>
  </p:sldIdLst>
  <p:sldSz cx="9144000" cy="5143500" type="screen16x9"/>
  <p:notesSz cx="6858000" cy="9144000"/>
  <p:embeddedFontLst>
    <p:embeddedFont>
      <p:font typeface="楷体" panose="02010609060101010101" pitchFamily="49" charset="-122"/>
      <p:regular r:id="rId5"/>
    </p:embeddedFont>
    <p:embeddedFont>
      <p:font typeface="微软雅黑" panose="020B0503020204020204" pitchFamily="34" charset="-122"/>
      <p:regular r:id="rId6"/>
      <p:bold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FF"/>
    <a:srgbClr val="0000FF"/>
    <a:srgbClr val="0066FF"/>
    <a:srgbClr val="00B050"/>
    <a:srgbClr val="A38302"/>
    <a:srgbClr val="FF0000"/>
    <a:srgbClr val="FEFCDE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9" autoAdjust="0"/>
    <p:restoredTop sz="98370" autoAdjust="0"/>
  </p:normalViewPr>
  <p:slideViewPr>
    <p:cSldViewPr>
      <p:cViewPr>
        <p:scale>
          <a:sx n="100" d="100"/>
          <a:sy n="100" d="100"/>
        </p:scale>
        <p:origin x="-2040" y="-900"/>
      </p:cViewPr>
      <p:guideLst>
        <p:guide orient="horz" pos="2799"/>
        <p:guide pos="5760"/>
      </p:guideLst>
    </p:cSldViewPr>
  </p:slideViewPr>
  <p:outlineViewPr>
    <p:cViewPr>
      <p:scale>
        <a:sx n="33" d="100"/>
        <a:sy n="33" d="100"/>
      </p:scale>
      <p:origin x="0" y="11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578"/>
    </p:cViewPr>
  </p:sorterViewPr>
  <p:notesViewPr>
    <p:cSldViewPr>
      <p:cViewPr varScale="1">
        <p:scale>
          <a:sx n="65" d="100"/>
          <a:sy n="65" d="100"/>
        </p:scale>
        <p:origin x="-2502" y="-114"/>
      </p:cViewPr>
      <p:guideLst>
        <p:guide orient="horz" pos="2982"/>
        <p:guide pos="22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C8EF0-063C-4EC8-822D-D4BEE606CB45}" type="datetimeFigureOut">
              <a:rPr lang="zh-CN" altLang="en-US" smtClean="0"/>
              <a:t>2022/12/30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F7337-2D4C-4836-9F96-E27918AAD3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330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2E35E-6DB1-4671-AA13-E9173BD066DF}" type="datetimeFigureOut">
              <a:rPr lang="zh-CN" altLang="en-US" smtClean="0"/>
              <a:t>2022/12/30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CD010-A9A3-4117-BFBF-9C1583B3E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065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6382EBC8-6628-40F5-8052-15DFFC5C6EE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02852"/>
            <a:ext cx="1060000" cy="4166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60000">
            <a:off x="617701" y="76200"/>
            <a:ext cx="351921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圆角矩形 10"/>
          <p:cNvSpPr/>
          <p:nvPr/>
        </p:nvSpPr>
        <p:spPr>
          <a:xfrm>
            <a:off x="1549214" y="411510"/>
            <a:ext cx="1656184" cy="504056"/>
          </a:xfrm>
          <a:prstGeom prst="roundRect">
            <a:avLst/>
          </a:prstGeom>
          <a:grpFill/>
          <a:ln>
            <a:solidFill>
              <a:srgbClr val="FF0000"/>
            </a:soli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2627784" y="2427734"/>
            <a:ext cx="1558106" cy="1131912"/>
          </a:xfrm>
          <a:prstGeom prst="roundRect">
            <a:avLst/>
          </a:prstGeom>
          <a:grpFill/>
          <a:ln>
            <a:solidFill>
              <a:srgbClr val="FF0000"/>
            </a:soli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499992" y="3305810"/>
            <a:ext cx="4320480" cy="1446550"/>
          </a:xfrm>
          <a:prstGeom prst="rect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zh-CN" altLang="en-US" sz="22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了</a:t>
            </a:r>
            <a:r>
              <a:rPr lang="zh-CN" altLang="en-US" sz="2200" b="1" dirty="0">
                <a:latin typeface="宋体" panose="02010600030101010101" pitchFamily="2" charset="-122"/>
                <a:ea typeface="宋体" panose="02010600030101010101" pitchFamily="2" charset="-122"/>
              </a:rPr>
              <a:t>解课文是怎么围绕一个意思把一段话写清楚的。</a:t>
            </a:r>
          </a:p>
          <a:p>
            <a:r>
              <a:rPr lang="zh-CN" altLang="en-US" sz="22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收</a:t>
            </a:r>
            <a:r>
              <a:rPr lang="zh-CN" altLang="en-US" sz="2200" b="1" dirty="0">
                <a:latin typeface="宋体" panose="02010600030101010101" pitchFamily="2" charset="-122"/>
                <a:ea typeface="宋体" panose="02010600030101010101" pitchFamily="2" charset="-122"/>
              </a:rPr>
              <a:t>集传统节日的资料，交流节日的风俗习惯，写一写过节的过程。</a:t>
            </a:r>
          </a:p>
        </p:txBody>
      </p:sp>
      <p:grpSp>
        <p:nvGrpSpPr>
          <p:cNvPr id="13" name="组合 12"/>
          <p:cNvGrpSpPr>
            <a:grpSpLocks/>
          </p:cNvGrpSpPr>
          <p:nvPr/>
        </p:nvGrpSpPr>
        <p:grpSpPr bwMode="auto">
          <a:xfrm>
            <a:off x="4644008" y="411510"/>
            <a:ext cx="3672409" cy="2623790"/>
            <a:chOff x="4887986" y="1444142"/>
            <a:chExt cx="3672443" cy="262448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" name="圆角矩形 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887986" y="1444142"/>
              <a:ext cx="2328314" cy="463672"/>
            </a:xfrm>
            <a:prstGeom prst="roundRect">
              <a:avLst/>
            </a:prstGeom>
            <a:grpFill/>
            <a:ln w="381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zh-CN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《</a:t>
              </a:r>
              <a:r>
                <a:rPr lang="zh-CN" altLang="en-US" sz="2800" b="1" dirty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古诗三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首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lang="zh-CN" altLang="en-US" sz="2800" b="1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5" name="圆角矩形 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959998" y="2161881"/>
              <a:ext cx="2304275" cy="463672"/>
            </a:xfrm>
            <a:prstGeom prst="roundRect">
              <a:avLst/>
            </a:prstGeom>
            <a:grpFill/>
            <a:ln w="381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zh-CN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《</a:t>
              </a:r>
              <a:r>
                <a:rPr lang="zh-CN" altLang="en-US" sz="2800" b="1" dirty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纸的发明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lang="zh-CN" altLang="en-US" sz="2800" b="1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" name="圆角矩形 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959996" y="2865327"/>
              <a:ext cx="1944233" cy="463672"/>
            </a:xfrm>
            <a:prstGeom prst="roundRect">
              <a:avLst/>
            </a:prstGeom>
            <a:grpFill/>
            <a:ln w="381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zh-CN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《</a:t>
              </a:r>
              <a:r>
                <a:rPr lang="zh-CN" altLang="en-US" sz="2800" b="1" dirty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赵州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桥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lang="zh-CN" altLang="en-US" sz="2800" b="1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7" name="圆角矩形 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923991" y="3604950"/>
              <a:ext cx="3636438" cy="463672"/>
            </a:xfrm>
            <a:prstGeom prst="roundRect">
              <a:avLst/>
            </a:prstGeom>
            <a:grpFill/>
            <a:ln w="381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zh-CN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《</a:t>
              </a:r>
              <a:r>
                <a:rPr lang="zh-CN" altLang="en-US" sz="2800" b="1" dirty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一幅名扬中外的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画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lang="zh-CN" altLang="en-US" sz="2800" b="1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3" grpId="0" animBg="1"/>
    </p:bldLst>
  </p:timing>
</p:sld>
</file>

<file path=ppt/theme/theme1.xml><?xml version="1.0" encoding="utf-8"?>
<a:theme xmlns:a="http://schemas.openxmlformats.org/drawingml/2006/main" name="1_Office 主题​​">
  <a:themeElements>
    <a:clrScheme name="自定义 1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2B3C5"/>
      </a:accent1>
      <a:accent2>
        <a:srgbClr val="F07474"/>
      </a:accent2>
      <a:accent3>
        <a:srgbClr val="FFBF53"/>
      </a:accent3>
      <a:accent4>
        <a:srgbClr val="673B77"/>
      </a:accent4>
      <a:accent5>
        <a:srgbClr val="00B9FA"/>
      </a:accent5>
      <a:accent6>
        <a:srgbClr val="BECE37"/>
      </a:accent6>
      <a:hlink>
        <a:srgbClr val="B381D9"/>
      </a:hlink>
      <a:folHlink>
        <a:srgbClr val="800080"/>
      </a:folHlink>
    </a:clrScheme>
    <a:fontScheme name="自定义 3">
      <a:majorFont>
        <a:latin typeface="Impact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pFill/>
        <a:ln>
          <a:noFill/>
        </a:ln>
        <a:effectLst>
          <a:outerShdw blurRad="444500" dist="254000" dir="8100000" algn="tr" rotWithShape="0">
            <a:prstClr val="black">
              <a:alpha val="50000"/>
            </a:prstClr>
          </a:outerShdw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全屏显示(16:9)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Times New Roman</vt:lpstr>
      <vt:lpstr>楷体</vt:lpstr>
      <vt:lpstr>微软雅黑</vt:lpstr>
      <vt:lpstr>Calibri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3588.pptx</dc:title>
  <dc:creator/>
  <cp:lastModifiedBy/>
  <cp:revision>102</cp:revision>
  <dcterms:created xsi:type="dcterms:W3CDTF">2017-03-17T02:28:00Z</dcterms:created>
  <dcterms:modified xsi:type="dcterms:W3CDTF">2022-12-30T07:28:50Z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2052-10.8.2.6948</vt:lpwstr>
  </property>
</Properties>
</file>