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70" r:id="rId2"/>
  </p:sldIdLst>
  <p:sldSz cx="9144000" cy="5143500" type="screen16x9"/>
  <p:notesSz cx="6858000" cy="9144000"/>
  <p:embeddedFontLst>
    <p:embeddedFont>
      <p:font typeface="华文楷体" panose="02010600030101010101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微软雅黑" panose="020B0503020204020204" pitchFamily="34" charset="-122"/>
      <p:regular r:id="rId10"/>
      <p:bold r:id="rId11"/>
    </p:embeddedFont>
    <p:embeddedFont>
      <p:font typeface="楷体" panose="02010609060101010101" pitchFamily="49" charset="-122"/>
      <p:regular r:id="rId12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B0DD7F"/>
    <a:srgbClr val="0000FF"/>
    <a:srgbClr val="000000"/>
    <a:srgbClr val="D9F5FF"/>
    <a:srgbClr val="FFF6E7"/>
    <a:srgbClr val="00CC00"/>
    <a:srgbClr val="FF0000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3" autoAdjust="0"/>
    <p:restoredTop sz="97959" autoAdjust="0"/>
  </p:normalViewPr>
  <p:slideViewPr>
    <p:cSldViewPr>
      <p:cViewPr>
        <p:scale>
          <a:sx n="100" d="100"/>
          <a:sy n="100" d="100"/>
        </p:scale>
        <p:origin x="-636" y="-252"/>
      </p:cViewPr>
      <p:guideLst>
        <p:guide orient="horz" pos="1393"/>
        <p:guide pos="57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814"/>
        <p:guide pos="23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96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20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519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1470"/>
            <a:ext cx="1116700" cy="53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317565"/>
            <a:ext cx="1631225" cy="13620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75858">
            <a:off x="7348570" y="2992734"/>
            <a:ext cx="2188295" cy="18722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736283" cy="13321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0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4251920" y="3174236"/>
            <a:ext cx="4644000" cy="523220"/>
          </a:xfrm>
          <a:prstGeom prst="rect">
            <a:avLst/>
          </a:prstGeom>
          <a:gradFill flip="none" rotWithShape="1">
            <a:gsLst>
              <a:gs pos="0">
                <a:srgbClr val="007F2D">
                  <a:shade val="30000"/>
                  <a:satMod val="115000"/>
                </a:srgbClr>
              </a:gs>
              <a:gs pos="50000">
                <a:srgbClr val="007F2D">
                  <a:shade val="67500"/>
                  <a:satMod val="115000"/>
                </a:srgbClr>
              </a:gs>
              <a:gs pos="100000">
                <a:srgbClr val="007F2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zh-CN" altLang="en-US" sz="2800" b="1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试着一边读一边想象画面。</a:t>
            </a:r>
            <a:endParaRPr lang="zh-CN" altLang="en-US" sz="2800" b="1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4251920" y="3835519"/>
            <a:ext cx="4644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zh-CN" altLang="en-US" sz="28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体</a:t>
            </a:r>
            <a:r>
              <a:rPr lang="zh-CN" altLang="en-US" sz="2800" b="1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会优美生动的语句。</a:t>
            </a:r>
            <a:endParaRPr lang="zh-CN" altLang="en-US" sz="2800" b="1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251920" y="4496802"/>
            <a:ext cx="4644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zh-CN" altLang="en-US" sz="2800" b="1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试着把观察到的事物写清楚。</a:t>
            </a:r>
            <a:endParaRPr lang="zh-CN" altLang="en-US" sz="2800" b="1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5132135" y="344165"/>
            <a:ext cx="2392193" cy="2587625"/>
            <a:chOff x="4959996" y="1444142"/>
            <a:chExt cx="2392482" cy="2588305"/>
          </a:xfrm>
        </p:grpSpPr>
        <p:sp>
          <p:nvSpPr>
            <p:cNvPr id="11" name="圆角矩形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59996" y="1444142"/>
              <a:ext cx="2376287" cy="463672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古诗三首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圆角矩形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76191" y="2161881"/>
              <a:ext cx="2376287" cy="463672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燕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子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圆角矩形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59996" y="2865327"/>
              <a:ext cx="2376287" cy="463672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荷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花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圆角矩形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59997" y="3568775"/>
              <a:ext cx="2376286" cy="463672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昆虫备忘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录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2343" y="-23813"/>
            <a:ext cx="3914775" cy="5153026"/>
            <a:chOff x="202344" y="-37922"/>
            <a:chExt cx="3914775" cy="515302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44" y="-37922"/>
              <a:ext cx="3914775" cy="5153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50"/>
            <a:stretch/>
          </p:blipFill>
          <p:spPr bwMode="auto">
            <a:xfrm>
              <a:off x="982738" y="918840"/>
              <a:ext cx="34890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圆角矩形 4"/>
          <p:cNvSpPr/>
          <p:nvPr/>
        </p:nvSpPr>
        <p:spPr>
          <a:xfrm>
            <a:off x="323528" y="3075037"/>
            <a:ext cx="2029395" cy="720080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654149" y="875060"/>
            <a:ext cx="2088232" cy="9572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  <p:bldP spid="15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FF0000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全屏显示(16:9)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华文楷体</vt:lpstr>
      <vt:lpstr>Calibri</vt:lpstr>
      <vt:lpstr>微软雅黑</vt:lpstr>
      <vt:lpstr>楷体</vt:lpstr>
      <vt:lpstr>Times New Roman</vt:lpstr>
      <vt:lpstr>1_Office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92</cp:revision>
  <dcterms:created xsi:type="dcterms:W3CDTF">2017-03-17T02:28:00Z</dcterms:created>
  <dcterms:modified xsi:type="dcterms:W3CDTF">2024-12-11T00:55:31Z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