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2"/>
  </p:notesMasterIdLst>
  <p:handoutMasterIdLst>
    <p:handoutMasterId r:id="rId13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071" r:id="rId9"/>
    <p:sldId id="2072" r:id="rId10"/>
    <p:sldId id="2061" r:id="rId11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汉语拼音" pitchFamily="34" charset="0"/>
      <p:regular r:id="rId18"/>
    </p:embeddedFont>
    <p:embeddedFont>
      <p:font typeface="楷体" pitchFamily="49" charset="-122"/>
      <p:regular r:id="rId19"/>
    </p:embeddedFont>
    <p:embeddedFont>
      <p:font typeface="黑体" pitchFamily="49" charset="-122"/>
      <p:regular r:id="rId20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02080" y="1279153"/>
            <a:ext cx="5339840" cy="1076573"/>
            <a:chOff x="2339752" y="1347614"/>
            <a:chExt cx="5339840" cy="1076573"/>
          </a:xfrm>
        </p:grpSpPr>
        <p:sp>
          <p:nvSpPr>
            <p:cNvPr id="6" name="标题 1"/>
            <p:cNvSpPr txBox="1"/>
            <p:nvPr/>
          </p:nvSpPr>
          <p:spPr>
            <a:xfrm>
              <a:off x="2849432" y="1347614"/>
              <a:ext cx="4830160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守株待兔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339752" y="1578121"/>
              <a:ext cx="830188" cy="841449"/>
              <a:chOff x="3021732" y="2234357"/>
              <a:chExt cx="830188" cy="8414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1732" y="2239328"/>
                <a:ext cx="830188" cy="836478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="" xmlns:a16="http://schemas.microsoft.com/office/drawing/2014/main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203848" y="2234357"/>
                <a:ext cx="4683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5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3" name="yt_shape_10203"/>
          <p:cNvSpPr txBox="1"/>
          <p:nvPr/>
        </p:nvSpPr>
        <p:spPr>
          <a:xfrm>
            <a:off x="1296001" y="1157725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0204" name="yt_shape_10204"/>
          <p:cNvSpPr txBox="1"/>
          <p:nvPr/>
        </p:nvSpPr>
        <p:spPr>
          <a:xfrm>
            <a:off x="1296000" y="2419357"/>
            <a:ext cx="3606757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守株待兔　触株　折颈</a:t>
            </a:r>
          </a:p>
        </p:txBody>
      </p:sp>
      <p:pic>
        <p:nvPicPr>
          <p:cNvPr id="10205" name="yt_image_10205">
            <a:extLst>
              <a:ext uri="">
                <a16:creationId xmlns:a16="http://schemas.microsoft.com/office/drawing/2014/main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032110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07" name="yt_shape_10207"/>
          <p:cNvSpPr txBox="1"/>
          <p:nvPr/>
        </p:nvSpPr>
        <p:spPr>
          <a:xfrm>
            <a:off x="7308304" y="3075806"/>
            <a:ext cx="900888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8" name="yt_shape_10208"/>
          <p:cNvSpPr txBox="1"/>
          <p:nvPr/>
        </p:nvSpPr>
        <p:spPr>
          <a:xfrm>
            <a:off x="1296000" y="1167842"/>
            <a:ext cx="495808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给下面的字注上正确的读音。</a:t>
            </a:r>
          </a:p>
        </p:txBody>
      </p:sp>
      <p:sp>
        <p:nvSpPr>
          <p:cNvPr id="10209" name="yt_shape_10209"/>
          <p:cNvSpPr txBox="1"/>
          <p:nvPr/>
        </p:nvSpPr>
        <p:spPr>
          <a:xfrm>
            <a:off x="1296000" y="1783144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sòng</a:t>
            </a:r>
            <a:r>
              <a:rPr lang="en-US" altLang="zh-CN" sz="2800" b="1" i="0" u="none" dirty="0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  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耕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gēng</a:t>
            </a:r>
            <a:r>
              <a:rPr lang="en-US" altLang="zh-CN" sz="2800" dirty="0">
                <a:solidFill>
                  <a:srgbClr val="293462"/>
                </a:solid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释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shì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   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jì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0" i="0" u="none" dirty="0" smtClean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 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C4A1C17-744D-5601-E5F5-CE17E8206147}"/>
              </a:ext>
            </a:extLst>
          </p:cNvPr>
          <p:cNvSpPr txBox="1"/>
          <p:nvPr/>
        </p:nvSpPr>
        <p:spPr>
          <a:xfrm>
            <a:off x="2051720" y="1736338"/>
            <a:ext cx="8722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sòng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076DC7A-41EC-321C-B06C-EA254642D4FE}"/>
              </a:ext>
            </a:extLst>
          </p:cNvPr>
          <p:cNvSpPr txBox="1"/>
          <p:nvPr/>
        </p:nvSpPr>
        <p:spPr>
          <a:xfrm>
            <a:off x="4976858" y="1736338"/>
            <a:ext cx="8912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gēng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DE6A363-291E-A092-345A-DDA5FA6D9F03}"/>
              </a:ext>
            </a:extLst>
          </p:cNvPr>
          <p:cNvSpPr txBox="1"/>
          <p:nvPr/>
        </p:nvSpPr>
        <p:spPr>
          <a:xfrm>
            <a:off x="2275964" y="2341322"/>
            <a:ext cx="615060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shì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3B5B1C7-D27C-E8D9-99DE-D0749E94387C}"/>
              </a:ext>
            </a:extLst>
          </p:cNvPr>
          <p:cNvSpPr txBox="1"/>
          <p:nvPr/>
        </p:nvSpPr>
        <p:spPr>
          <a:xfrm>
            <a:off x="5227357" y="2341322"/>
            <a:ext cx="397573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jì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0" name="yt_shape_10210"/>
          <p:cNvSpPr txBox="1"/>
          <p:nvPr/>
        </p:nvSpPr>
        <p:spPr>
          <a:xfrm>
            <a:off x="1331640" y="627534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0211" name="yt_shape_10211"/>
          <p:cNvSpPr txBox="1"/>
          <p:nvPr/>
        </p:nvSpPr>
        <p:spPr>
          <a:xfrm>
            <a:off x="1331640" y="1242836"/>
            <a:ext cx="2590453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shǒu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zhū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dài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tù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96908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342176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331640" y="20105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守</a:t>
            </a:r>
          </a:p>
        </p:txBody>
      </p:sp>
      <p:cxnSp>
        <p:nvCxnSpPr>
          <p:cNvPr id="5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96908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342176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2051640" y="20105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株</a:t>
            </a:r>
          </a:p>
        </p:txBody>
      </p:sp>
      <p:cxnSp>
        <p:nvCxnSpPr>
          <p:cNvPr id="8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96908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342176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2771640" y="20105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待</a:t>
            </a:r>
          </a:p>
        </p:txBody>
      </p:sp>
      <p:cxnSp>
        <p:nvCxnSpPr>
          <p:cNvPr id="11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96908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342176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491640" y="20105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兔</a:t>
            </a:r>
          </a:p>
        </p:txBody>
      </p:sp>
      <p:sp>
        <p:nvSpPr>
          <p:cNvPr id="10220" name="yt_shape_10220"/>
          <p:cNvSpPr txBox="1"/>
          <p:nvPr/>
        </p:nvSpPr>
        <p:spPr>
          <a:xfrm>
            <a:off x="5471736" y="1205101"/>
            <a:ext cx="154689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chù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zhū</a:t>
            </a:r>
          </a:p>
        </p:txBody>
      </p:sp>
      <p:cxnSp>
        <p:nvCxnSpPr>
          <p:cNvPr id="17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5831736" y="19727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5471736" y="23327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5471736" y="19727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触</a:t>
            </a:r>
          </a:p>
        </p:txBody>
      </p:sp>
      <p:cxnSp>
        <p:nvCxnSpPr>
          <p:cNvPr id="20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6551736" y="19727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6191736" y="23327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6191736" y="19727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株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4FDB114-BA2B-C861-2DEE-B33A72B5EA39}"/>
              </a:ext>
            </a:extLst>
          </p:cNvPr>
          <p:cNvSpPr txBox="1"/>
          <p:nvPr/>
        </p:nvSpPr>
        <p:spPr>
          <a:xfrm>
            <a:off x="1342176" y="2010502"/>
            <a:ext cx="709464" cy="7200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6FFC6054-D22B-3CF6-3FC1-64956ADC9E71}"/>
              </a:ext>
            </a:extLst>
          </p:cNvPr>
          <p:cNvSpPr txBox="1"/>
          <p:nvPr/>
        </p:nvSpPr>
        <p:spPr>
          <a:xfrm>
            <a:off x="2052594" y="1853101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株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DC4BC5D-ACB0-9FC5-6FC6-850EB095B256}"/>
              </a:ext>
            </a:extLst>
          </p:cNvPr>
          <p:cNvSpPr txBox="1"/>
          <p:nvPr/>
        </p:nvSpPr>
        <p:spPr>
          <a:xfrm>
            <a:off x="2771608" y="1853079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待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BCBD1AFE-3BD1-CDE0-C6CE-3ABB99E192EF}"/>
              </a:ext>
            </a:extLst>
          </p:cNvPr>
          <p:cNvSpPr txBox="1"/>
          <p:nvPr/>
        </p:nvSpPr>
        <p:spPr>
          <a:xfrm>
            <a:off x="3505030" y="1842631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兔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53708F0D-3FC5-456C-6A09-CDBE74116A61}"/>
              </a:ext>
            </a:extLst>
          </p:cNvPr>
          <p:cNvSpPr txBox="1"/>
          <p:nvPr/>
        </p:nvSpPr>
        <p:spPr>
          <a:xfrm>
            <a:off x="5477240" y="1807350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触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A9315051-B6DE-571E-C5B3-DB8A3EF75451}"/>
              </a:ext>
            </a:extLst>
          </p:cNvPr>
          <p:cNvSpPr txBox="1"/>
          <p:nvPr/>
        </p:nvSpPr>
        <p:spPr>
          <a:xfrm>
            <a:off x="6213116" y="1807350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株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6" name="yt_shape_10227">
            <a:extLst>
              <a:ext uri="{FF2B5EF4-FFF2-40B4-BE49-F238E27FC236}">
                <a16:creationId xmlns="" xmlns:a16="http://schemas.microsoft.com/office/drawing/2014/main" id="{890363A4-CD87-2680-704B-62FEF9D68807}"/>
              </a:ext>
            </a:extLst>
          </p:cNvPr>
          <p:cNvSpPr txBox="1"/>
          <p:nvPr/>
        </p:nvSpPr>
        <p:spPr>
          <a:xfrm>
            <a:off x="1303839" y="2869344"/>
            <a:ext cx="1348126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zhé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jǐng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7" name="直接连接符 13">
            <a:extLst>
              <a:ext uri="{FF2B5EF4-FFF2-40B4-BE49-F238E27FC236}">
                <a16:creationId xmlns="" xmlns:a16="http://schemas.microsoft.com/office/drawing/2014/main" id="{4CC5BC9E-3066-B875-9823-051B1F0962A9}"/>
              </a:ext>
            </a:extLst>
          </p:cNvPr>
          <p:cNvCxnSpPr>
            <a:stCxn id="32" idx="0"/>
            <a:endCxn id="32" idx="2"/>
          </p:cNvCxnSpPr>
          <p:nvPr/>
        </p:nvCxnSpPr>
        <p:spPr>
          <a:xfrm>
            <a:off x="1663839" y="357591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15">
            <a:extLst>
              <a:ext uri="{FF2B5EF4-FFF2-40B4-BE49-F238E27FC236}">
                <a16:creationId xmlns="" xmlns:a16="http://schemas.microsoft.com/office/drawing/2014/main" id="{8ECBBB96-C22E-961A-6E50-EAA107B63F72}"/>
              </a:ext>
            </a:extLst>
          </p:cNvPr>
          <p:cNvCxnSpPr>
            <a:stCxn id="32" idx="1"/>
            <a:endCxn id="32" idx="3"/>
          </p:cNvCxnSpPr>
          <p:nvPr/>
        </p:nvCxnSpPr>
        <p:spPr>
          <a:xfrm>
            <a:off x="1303839" y="393591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矩形 11">
            <a:extLst>
              <a:ext uri="{FF2B5EF4-FFF2-40B4-BE49-F238E27FC236}">
                <a16:creationId xmlns="" xmlns:a16="http://schemas.microsoft.com/office/drawing/2014/main" id="{61C97A36-655E-97EC-3DD6-38318B64ECD4}"/>
              </a:ext>
            </a:extLst>
          </p:cNvPr>
          <p:cNvSpPr>
            <a:spLocks noChangeAspect="1"/>
          </p:cNvSpPr>
          <p:nvPr/>
        </p:nvSpPr>
        <p:spPr>
          <a:xfrm>
            <a:off x="1303839" y="357591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折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82549A2E-90DD-048E-B680-A49EC238BD3A}"/>
              </a:ext>
            </a:extLst>
          </p:cNvPr>
          <p:cNvCxnSpPr>
            <a:stCxn id="32" idx="0"/>
            <a:endCxn id="32" idx="2"/>
          </p:cNvCxnSpPr>
          <p:nvPr/>
        </p:nvCxnSpPr>
        <p:spPr>
          <a:xfrm>
            <a:off x="2383839" y="3575911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0490768D-D7E7-4B5A-537D-593423ED40B5}"/>
              </a:ext>
            </a:extLst>
          </p:cNvPr>
          <p:cNvCxnSpPr>
            <a:stCxn id="32" idx="1"/>
            <a:endCxn id="32" idx="3"/>
          </p:cNvCxnSpPr>
          <p:nvPr/>
        </p:nvCxnSpPr>
        <p:spPr>
          <a:xfrm>
            <a:off x="2023839" y="3935911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5D0B69A4-F015-7101-4DD4-FC831F4A158E}"/>
              </a:ext>
            </a:extLst>
          </p:cNvPr>
          <p:cNvSpPr>
            <a:spLocks noChangeAspect="1"/>
          </p:cNvSpPr>
          <p:nvPr/>
        </p:nvSpPr>
        <p:spPr>
          <a:xfrm>
            <a:off x="2023839" y="3575911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颈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ADCF26BF-EBC7-2420-1C1B-298C66DC9C2A}"/>
              </a:ext>
            </a:extLst>
          </p:cNvPr>
          <p:cNvSpPr txBox="1"/>
          <p:nvPr/>
        </p:nvSpPr>
        <p:spPr>
          <a:xfrm>
            <a:off x="1330845" y="3423547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折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DB959280-B96F-C851-5EE8-0382E1578E17}"/>
              </a:ext>
            </a:extLst>
          </p:cNvPr>
          <p:cNvSpPr txBox="1"/>
          <p:nvPr/>
        </p:nvSpPr>
        <p:spPr>
          <a:xfrm>
            <a:off x="2052388" y="3423547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颈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0231" name="直接连接符 13">
            <a:extLst>
              <a:ext uri="{FF2B5EF4-FFF2-40B4-BE49-F238E27FC236}">
                <a16:creationId xmlns="" xmlns:a16="http://schemas.microsoft.com/office/drawing/2014/main" id="{1A104E09-EE98-BD67-6B44-A41DCF1B7B48}"/>
              </a:ext>
            </a:extLst>
          </p:cNvPr>
          <p:cNvCxnSpPr>
            <a:cxnSpLocks/>
          </p:cNvCxnSpPr>
          <p:nvPr/>
        </p:nvCxnSpPr>
        <p:spPr>
          <a:xfrm>
            <a:off x="2416876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32" name="直接连接符 15">
            <a:extLst>
              <a:ext uri="{FF2B5EF4-FFF2-40B4-BE49-F238E27FC236}">
                <a16:creationId xmlns="" xmlns:a16="http://schemas.microsoft.com/office/drawing/2014/main" id="{024F0520-CF26-2396-C7DA-304477076828}"/>
              </a:ext>
            </a:extLst>
          </p:cNvPr>
          <p:cNvCxnSpPr>
            <a:cxnSpLocks/>
          </p:cNvCxnSpPr>
          <p:nvPr/>
        </p:nvCxnSpPr>
        <p:spPr>
          <a:xfrm>
            <a:off x="2062144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33" name="直接连接符 13">
            <a:extLst>
              <a:ext uri="{FF2B5EF4-FFF2-40B4-BE49-F238E27FC236}">
                <a16:creationId xmlns="" xmlns:a16="http://schemas.microsoft.com/office/drawing/2014/main" id="{0170EE9A-2AC9-6836-1A90-18C6F4FAB55B}"/>
              </a:ext>
            </a:extLst>
          </p:cNvPr>
          <p:cNvCxnSpPr>
            <a:cxnSpLocks/>
          </p:cNvCxnSpPr>
          <p:nvPr/>
        </p:nvCxnSpPr>
        <p:spPr>
          <a:xfrm>
            <a:off x="2416876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34" name="直接连接符 15">
            <a:extLst>
              <a:ext uri="{FF2B5EF4-FFF2-40B4-BE49-F238E27FC236}">
                <a16:creationId xmlns="" xmlns:a16="http://schemas.microsoft.com/office/drawing/2014/main" id="{6B525AD1-61DA-0172-3401-FD09A734BC3F}"/>
              </a:ext>
            </a:extLst>
          </p:cNvPr>
          <p:cNvCxnSpPr>
            <a:cxnSpLocks/>
          </p:cNvCxnSpPr>
          <p:nvPr/>
        </p:nvCxnSpPr>
        <p:spPr>
          <a:xfrm>
            <a:off x="2062144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35" name="直接连接符 13">
            <a:extLst>
              <a:ext uri="{FF2B5EF4-FFF2-40B4-BE49-F238E27FC236}">
                <a16:creationId xmlns="" xmlns:a16="http://schemas.microsoft.com/office/drawing/2014/main" id="{A7456758-A69B-3B68-114D-5B12ED30787F}"/>
              </a:ext>
            </a:extLst>
          </p:cNvPr>
          <p:cNvCxnSpPr>
            <a:cxnSpLocks/>
          </p:cNvCxnSpPr>
          <p:nvPr/>
        </p:nvCxnSpPr>
        <p:spPr>
          <a:xfrm>
            <a:off x="2416876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36" name="直接连接符 15">
            <a:extLst>
              <a:ext uri="{FF2B5EF4-FFF2-40B4-BE49-F238E27FC236}">
                <a16:creationId xmlns="" xmlns:a16="http://schemas.microsoft.com/office/drawing/2014/main" id="{ECE0A883-E876-C0CD-8E54-23915137B72D}"/>
              </a:ext>
            </a:extLst>
          </p:cNvPr>
          <p:cNvCxnSpPr>
            <a:cxnSpLocks/>
          </p:cNvCxnSpPr>
          <p:nvPr/>
        </p:nvCxnSpPr>
        <p:spPr>
          <a:xfrm>
            <a:off x="2062144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37" name="直接连接符 13">
            <a:extLst>
              <a:ext uri="{FF2B5EF4-FFF2-40B4-BE49-F238E27FC236}">
                <a16:creationId xmlns="" xmlns:a16="http://schemas.microsoft.com/office/drawing/2014/main" id="{093F013B-06B7-AC45-60A6-74A0111F4B0B}"/>
              </a:ext>
            </a:extLst>
          </p:cNvPr>
          <p:cNvCxnSpPr>
            <a:cxnSpLocks/>
          </p:cNvCxnSpPr>
          <p:nvPr/>
        </p:nvCxnSpPr>
        <p:spPr>
          <a:xfrm>
            <a:off x="2416876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38" name="直接连接符 15">
            <a:extLst>
              <a:ext uri="{FF2B5EF4-FFF2-40B4-BE49-F238E27FC236}">
                <a16:creationId xmlns="" xmlns:a16="http://schemas.microsoft.com/office/drawing/2014/main" id="{9C874D33-2383-EB29-BD8C-F397ED5A6330}"/>
              </a:ext>
            </a:extLst>
          </p:cNvPr>
          <p:cNvCxnSpPr>
            <a:cxnSpLocks/>
          </p:cNvCxnSpPr>
          <p:nvPr/>
        </p:nvCxnSpPr>
        <p:spPr>
          <a:xfrm>
            <a:off x="2062144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39" name="直接连接符 13">
            <a:extLst>
              <a:ext uri="{FF2B5EF4-FFF2-40B4-BE49-F238E27FC236}">
                <a16:creationId xmlns="" xmlns:a16="http://schemas.microsoft.com/office/drawing/2014/main" id="{E3E40CB9-F2D5-9C61-A36F-155065516259}"/>
              </a:ext>
            </a:extLst>
          </p:cNvPr>
          <p:cNvCxnSpPr>
            <a:cxnSpLocks/>
          </p:cNvCxnSpPr>
          <p:nvPr/>
        </p:nvCxnSpPr>
        <p:spPr>
          <a:xfrm>
            <a:off x="3150298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0" name="直接连接符 15">
            <a:extLst>
              <a:ext uri="{FF2B5EF4-FFF2-40B4-BE49-F238E27FC236}">
                <a16:creationId xmlns="" xmlns:a16="http://schemas.microsoft.com/office/drawing/2014/main" id="{1C1665E6-AD9B-8DE7-315F-B1C2D4143FDA}"/>
              </a:ext>
            </a:extLst>
          </p:cNvPr>
          <p:cNvCxnSpPr>
            <a:cxnSpLocks/>
          </p:cNvCxnSpPr>
          <p:nvPr/>
        </p:nvCxnSpPr>
        <p:spPr>
          <a:xfrm>
            <a:off x="2795566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1" name="直接连接符 13">
            <a:extLst>
              <a:ext uri="{FF2B5EF4-FFF2-40B4-BE49-F238E27FC236}">
                <a16:creationId xmlns="" xmlns:a16="http://schemas.microsoft.com/office/drawing/2014/main" id="{CEB5A2D1-7912-5182-E806-4D87C51E9D19}"/>
              </a:ext>
            </a:extLst>
          </p:cNvPr>
          <p:cNvCxnSpPr>
            <a:cxnSpLocks/>
          </p:cNvCxnSpPr>
          <p:nvPr/>
        </p:nvCxnSpPr>
        <p:spPr>
          <a:xfrm>
            <a:off x="3150298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2" name="直接连接符 15">
            <a:extLst>
              <a:ext uri="{FF2B5EF4-FFF2-40B4-BE49-F238E27FC236}">
                <a16:creationId xmlns="" xmlns:a16="http://schemas.microsoft.com/office/drawing/2014/main" id="{0DE857DD-3BFF-550B-EC08-02E8551D2E35}"/>
              </a:ext>
            </a:extLst>
          </p:cNvPr>
          <p:cNvCxnSpPr>
            <a:cxnSpLocks/>
          </p:cNvCxnSpPr>
          <p:nvPr/>
        </p:nvCxnSpPr>
        <p:spPr>
          <a:xfrm>
            <a:off x="2795566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3" name="直接连接符 13">
            <a:extLst>
              <a:ext uri="{FF2B5EF4-FFF2-40B4-BE49-F238E27FC236}">
                <a16:creationId xmlns="" xmlns:a16="http://schemas.microsoft.com/office/drawing/2014/main" id="{A18B6A4C-740D-5C01-7003-06DC7DFE23CD}"/>
              </a:ext>
            </a:extLst>
          </p:cNvPr>
          <p:cNvCxnSpPr>
            <a:cxnSpLocks/>
          </p:cNvCxnSpPr>
          <p:nvPr/>
        </p:nvCxnSpPr>
        <p:spPr>
          <a:xfrm>
            <a:off x="3150298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4" name="直接连接符 15">
            <a:extLst>
              <a:ext uri="{FF2B5EF4-FFF2-40B4-BE49-F238E27FC236}">
                <a16:creationId xmlns="" xmlns:a16="http://schemas.microsoft.com/office/drawing/2014/main" id="{56AACB1C-DD1F-1170-F9A7-FE81EA308BAB}"/>
              </a:ext>
            </a:extLst>
          </p:cNvPr>
          <p:cNvCxnSpPr>
            <a:cxnSpLocks/>
          </p:cNvCxnSpPr>
          <p:nvPr/>
        </p:nvCxnSpPr>
        <p:spPr>
          <a:xfrm>
            <a:off x="2795566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5" name="直接连接符 13">
            <a:extLst>
              <a:ext uri="{FF2B5EF4-FFF2-40B4-BE49-F238E27FC236}">
                <a16:creationId xmlns="" xmlns:a16="http://schemas.microsoft.com/office/drawing/2014/main" id="{B4530008-8B49-A58C-8366-E52AB329127C}"/>
              </a:ext>
            </a:extLst>
          </p:cNvPr>
          <p:cNvCxnSpPr>
            <a:cxnSpLocks/>
          </p:cNvCxnSpPr>
          <p:nvPr/>
        </p:nvCxnSpPr>
        <p:spPr>
          <a:xfrm>
            <a:off x="3150298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6" name="直接连接符 15">
            <a:extLst>
              <a:ext uri="{FF2B5EF4-FFF2-40B4-BE49-F238E27FC236}">
                <a16:creationId xmlns="" xmlns:a16="http://schemas.microsoft.com/office/drawing/2014/main" id="{460E6388-5C91-E152-8EF6-648D43D501B7}"/>
              </a:ext>
            </a:extLst>
          </p:cNvPr>
          <p:cNvCxnSpPr>
            <a:cxnSpLocks/>
          </p:cNvCxnSpPr>
          <p:nvPr/>
        </p:nvCxnSpPr>
        <p:spPr>
          <a:xfrm>
            <a:off x="2795566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7" name="直接连接符 13">
            <a:extLst>
              <a:ext uri="{FF2B5EF4-FFF2-40B4-BE49-F238E27FC236}">
                <a16:creationId xmlns="" xmlns:a16="http://schemas.microsoft.com/office/drawing/2014/main" id="{7F1F96E5-5F34-1BBE-A01B-10DFE7D02BA7}"/>
              </a:ext>
            </a:extLst>
          </p:cNvPr>
          <p:cNvCxnSpPr>
            <a:cxnSpLocks/>
          </p:cNvCxnSpPr>
          <p:nvPr/>
        </p:nvCxnSpPr>
        <p:spPr>
          <a:xfrm>
            <a:off x="3851640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8" name="直接连接符 15">
            <a:extLst>
              <a:ext uri="{FF2B5EF4-FFF2-40B4-BE49-F238E27FC236}">
                <a16:creationId xmlns="" xmlns:a16="http://schemas.microsoft.com/office/drawing/2014/main" id="{3586527B-5EBC-5088-B774-098801D29B7F}"/>
              </a:ext>
            </a:extLst>
          </p:cNvPr>
          <p:cNvCxnSpPr>
            <a:cxnSpLocks/>
          </p:cNvCxnSpPr>
          <p:nvPr/>
        </p:nvCxnSpPr>
        <p:spPr>
          <a:xfrm>
            <a:off x="3496908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9" name="直接连接符 13">
            <a:extLst>
              <a:ext uri="{FF2B5EF4-FFF2-40B4-BE49-F238E27FC236}">
                <a16:creationId xmlns="" xmlns:a16="http://schemas.microsoft.com/office/drawing/2014/main" id="{E5D9BB6F-D221-A300-951E-8C833845F6A3}"/>
              </a:ext>
            </a:extLst>
          </p:cNvPr>
          <p:cNvCxnSpPr>
            <a:cxnSpLocks/>
          </p:cNvCxnSpPr>
          <p:nvPr/>
        </p:nvCxnSpPr>
        <p:spPr>
          <a:xfrm>
            <a:off x="3851640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0" name="直接连接符 15">
            <a:extLst>
              <a:ext uri="{FF2B5EF4-FFF2-40B4-BE49-F238E27FC236}">
                <a16:creationId xmlns="" xmlns:a16="http://schemas.microsoft.com/office/drawing/2014/main" id="{C1112827-7DA1-13A8-78FF-7922E3FAE8B0}"/>
              </a:ext>
            </a:extLst>
          </p:cNvPr>
          <p:cNvCxnSpPr>
            <a:cxnSpLocks/>
          </p:cNvCxnSpPr>
          <p:nvPr/>
        </p:nvCxnSpPr>
        <p:spPr>
          <a:xfrm>
            <a:off x="3496908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1" name="直接连接符 13">
            <a:extLst>
              <a:ext uri="{FF2B5EF4-FFF2-40B4-BE49-F238E27FC236}">
                <a16:creationId xmlns="" xmlns:a16="http://schemas.microsoft.com/office/drawing/2014/main" id="{DB51C7C7-EA65-5E4C-E280-A6CDAA9B4597}"/>
              </a:ext>
            </a:extLst>
          </p:cNvPr>
          <p:cNvCxnSpPr>
            <a:cxnSpLocks/>
          </p:cNvCxnSpPr>
          <p:nvPr/>
        </p:nvCxnSpPr>
        <p:spPr>
          <a:xfrm>
            <a:off x="3851640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2" name="直接连接符 15">
            <a:extLst>
              <a:ext uri="{FF2B5EF4-FFF2-40B4-BE49-F238E27FC236}">
                <a16:creationId xmlns="" xmlns:a16="http://schemas.microsoft.com/office/drawing/2014/main" id="{2A46414E-9AB2-839B-D945-07B2B1614BBA}"/>
              </a:ext>
            </a:extLst>
          </p:cNvPr>
          <p:cNvCxnSpPr>
            <a:cxnSpLocks/>
          </p:cNvCxnSpPr>
          <p:nvPr/>
        </p:nvCxnSpPr>
        <p:spPr>
          <a:xfrm>
            <a:off x="3496908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3" name="直接连接符 13">
            <a:extLst>
              <a:ext uri="{FF2B5EF4-FFF2-40B4-BE49-F238E27FC236}">
                <a16:creationId xmlns="" xmlns:a16="http://schemas.microsoft.com/office/drawing/2014/main" id="{A73CE712-5655-BF2C-8EFA-E5395FDD62A1}"/>
              </a:ext>
            </a:extLst>
          </p:cNvPr>
          <p:cNvCxnSpPr>
            <a:cxnSpLocks/>
          </p:cNvCxnSpPr>
          <p:nvPr/>
        </p:nvCxnSpPr>
        <p:spPr>
          <a:xfrm>
            <a:off x="3851640" y="20105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4" name="直接连接符 15">
            <a:extLst>
              <a:ext uri="{FF2B5EF4-FFF2-40B4-BE49-F238E27FC236}">
                <a16:creationId xmlns="" xmlns:a16="http://schemas.microsoft.com/office/drawing/2014/main" id="{FD1D8A0B-C305-91E5-45BB-B8C27EF7E5C5}"/>
              </a:ext>
            </a:extLst>
          </p:cNvPr>
          <p:cNvCxnSpPr>
            <a:cxnSpLocks/>
          </p:cNvCxnSpPr>
          <p:nvPr/>
        </p:nvCxnSpPr>
        <p:spPr>
          <a:xfrm>
            <a:off x="3496908" y="2370502"/>
            <a:ext cx="7094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5" name="文本框 10254">
            <a:extLst>
              <a:ext uri="{FF2B5EF4-FFF2-40B4-BE49-F238E27FC236}">
                <a16:creationId xmlns="" xmlns:a16="http://schemas.microsoft.com/office/drawing/2014/main" id="{6F51A174-80CD-82A1-FE46-B491EB0B7DAD}"/>
              </a:ext>
            </a:extLst>
          </p:cNvPr>
          <p:cNvSpPr txBox="1"/>
          <p:nvPr/>
        </p:nvSpPr>
        <p:spPr>
          <a:xfrm>
            <a:off x="1315713" y="1838960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itchFamily="12"/>
                <a:ea typeface="楷体" pitchFamily="12"/>
              </a:rPr>
              <a:t>守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 build="allAtOnce"/>
      <p:bldP spid="23" grpId="0" build="allAtOnce"/>
      <p:bldP spid="24" grpId="0" build="allAtOnce"/>
      <p:bldP spid="25" grpId="0" build="allAtOnce"/>
      <p:bldP spid="33" grpId="0" build="allAtOnce"/>
      <p:bldP spid="34" grpId="0" build="allAtOnce"/>
      <p:bldP spid="1025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4" name="yt_shape_10234"/>
          <p:cNvSpPr txBox="1"/>
          <p:nvPr/>
        </p:nvSpPr>
        <p:spPr>
          <a:xfrm>
            <a:off x="1296000" y="843558"/>
            <a:ext cx="531876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为下面的词语选择正确的含义。</a:t>
            </a:r>
          </a:p>
        </p:txBody>
      </p:sp>
      <p:sp>
        <p:nvSpPr>
          <p:cNvPr id="10235" name="yt_shape_10235"/>
          <p:cNvSpPr txBox="1"/>
          <p:nvPr/>
        </p:nvSpPr>
        <p:spPr>
          <a:xfrm>
            <a:off x="1296000" y="1458860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走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D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释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株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graphicFrame>
        <p:nvGraphicFramePr>
          <p:cNvPr id="10236" name="yt_table_10236" title="H_88.04">
            <a:extLst>
              <a:ext uri="{FF2B5EF4-FFF2-40B4-BE49-F238E27FC236}">
                <a16:creationId xmlns=""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29426"/>
              </p:ext>
            </p:extLst>
          </p:nvPr>
        </p:nvGraphicFramePr>
        <p:xfrm>
          <a:off x="1296000" y="2872856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="" xmlns:a16="http://schemas.microsoft.com/office/drawing/2014/main" val="10003"/>
                    </a:ext>
                  </a:extLst>
                </a:gridCol>
                <a:gridCol w="2160270">
                  <a:extLst>
                    <a:ext uri="{9D8B030D-6E8A-4147-A177-3AD203B41FA5}">
                      <a16:colId xmlns="" xmlns:a16="http://schemas.microsoft.com/office/drawing/2014/main" val="1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树桩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希望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放下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跑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4860A2F-01DC-35E8-E91F-BE5739D63B30}"/>
              </a:ext>
            </a:extLst>
          </p:cNvPr>
          <p:cNvSpPr txBox="1"/>
          <p:nvPr/>
        </p:nvSpPr>
        <p:spPr>
          <a:xfrm>
            <a:off x="2275964" y="1412054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F1CB03C-2B91-B0C7-D828-51BEA4FE9B44}"/>
              </a:ext>
            </a:extLst>
          </p:cNvPr>
          <p:cNvSpPr txBox="1"/>
          <p:nvPr/>
        </p:nvSpPr>
        <p:spPr>
          <a:xfrm>
            <a:off x="4673089" y="1412054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8E7AD88-59D5-E982-C30C-F558CEF6D02B}"/>
              </a:ext>
            </a:extLst>
          </p:cNvPr>
          <p:cNvSpPr txBox="1"/>
          <p:nvPr/>
        </p:nvSpPr>
        <p:spPr>
          <a:xfrm>
            <a:off x="2275963" y="2034576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B922B66-EDAA-2D66-7168-EDC83006DC7A}"/>
              </a:ext>
            </a:extLst>
          </p:cNvPr>
          <p:cNvSpPr txBox="1"/>
          <p:nvPr/>
        </p:nvSpPr>
        <p:spPr>
          <a:xfrm>
            <a:off x="4708057" y="2081392"/>
            <a:ext cx="4166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" name="yt_shape_10240"/>
          <p:cNvSpPr txBox="1"/>
          <p:nvPr/>
        </p:nvSpPr>
        <p:spPr>
          <a:xfrm>
            <a:off x="1259632" y="699542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“兔不可复得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而身为宋国笑”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对这句话的理解正确的是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97BF53C-9F4E-B5A3-EB66-91EC224E987D}"/>
              </a:ext>
            </a:extLst>
          </p:cNvPr>
          <p:cNvSpPr txBox="1"/>
          <p:nvPr/>
        </p:nvSpPr>
        <p:spPr>
          <a:xfrm>
            <a:off x="4382721" y="1292816"/>
            <a:ext cx="4166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3" name="yt_table_10241" title="H_188.84">
            <a:extLst>
              <a:ext uri="{FF2B5EF4-FFF2-40B4-BE49-F238E27FC236}">
                <a16:creationId xmlns="" xmlns:a16="http://schemas.microsoft.com/office/drawing/2014/main" id="{C9B6A091-01AA-B29F-DE25-80BACBE6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121818"/>
              </p:ext>
            </p:extLst>
          </p:nvPr>
        </p:nvGraphicFramePr>
        <p:xfrm>
          <a:off x="1259632" y="1955646"/>
          <a:ext cx="7307999" cy="2560320"/>
        </p:xfrm>
        <a:graphic>
          <a:graphicData uri="http://schemas.openxmlformats.org/drawingml/2006/table">
            <a:tbl>
              <a:tblPr/>
              <a:tblGrid>
                <a:gridCol w="7307999">
                  <a:extLst>
                    <a:ext uri="{9D8B030D-6E8A-4147-A177-3AD203B41FA5}">
                      <a16:colId xmlns="" xmlns:a16="http://schemas.microsoft.com/office/drawing/2014/main" val="1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兔子不会重复得到了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楷体" pitchFamily="12"/>
                          <a:ea typeface="宋体" pitchFamily="12"/>
                          <a:cs typeface="宋体" pitchFamily="12"/>
                        </a:rPr>
                        <a:t>，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而自己却成为被宋国人笑话的对象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兔子再也没有得到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楷体" pitchFamily="12"/>
                          <a:ea typeface="宋体" pitchFamily="12"/>
                          <a:cs typeface="宋体" pitchFamily="12"/>
                        </a:rPr>
                        <a:t>，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而他本人也被宋国人笑话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yt_shape_10245"/>
          <p:cNvSpPr txBox="1"/>
          <p:nvPr/>
        </p:nvSpPr>
        <p:spPr>
          <a:xfrm>
            <a:off x="1259631" y="1092352"/>
            <a:ext cx="1712007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选一选。</a:t>
            </a:r>
          </a:p>
        </p:txBody>
      </p:sp>
      <p:sp>
        <p:nvSpPr>
          <p:cNvPr id="10246" name="yt_shape_10246"/>
          <p:cNvSpPr txBox="1"/>
          <p:nvPr/>
        </p:nvSpPr>
        <p:spPr>
          <a:xfrm>
            <a:off x="1259632" y="1707654"/>
            <a:ext cx="7307999" cy="18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《守株待兔》是一则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神话故事　寓言故事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它出自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《论语》　《韩非子</a:t>
            </a: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Times New Roman" pitchFamily="12"/>
                <a:cs typeface="宋体" pitchFamily="12"/>
              </a:rPr>
              <a:t>·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五蠹》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</a:p>
        </p:txBody>
      </p:sp>
      <p:sp>
        <p:nvSpPr>
          <p:cNvPr id="2" name="yt_shape_矩形_2">
            <a:extLst>
              <a:ext uri="{FF2B5EF4-FFF2-40B4-BE49-F238E27FC236}">
                <a16:creationId xmlns="" xmlns:a16="http://schemas.microsoft.com/office/drawing/2014/main" id="{449628D1-AFEB-3132-4A9D-618AC2D345DE}"/>
              </a:ext>
            </a:extLst>
          </p:cNvPr>
          <p:cNvSpPr/>
          <p:nvPr/>
        </p:nvSpPr>
        <p:spPr bwMode="auto">
          <a:xfrm>
            <a:off x="6846756" y="1761629"/>
            <a:ext cx="1241654" cy="5765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yt_shape_矩形_3">
            <a:extLst>
              <a:ext uri="{FF2B5EF4-FFF2-40B4-BE49-F238E27FC236}">
                <a16:creationId xmlns="" xmlns:a16="http://schemas.microsoft.com/office/drawing/2014/main" id="{AE00F021-280A-210D-00B3-F207E8082F3E}"/>
              </a:ext>
            </a:extLst>
          </p:cNvPr>
          <p:cNvSpPr/>
          <p:nvPr/>
        </p:nvSpPr>
        <p:spPr bwMode="auto">
          <a:xfrm>
            <a:off x="1220120" y="2401709"/>
            <a:ext cx="455324" cy="5765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yt_shape_矩形_4">
            <a:extLst>
              <a:ext uri="{FF2B5EF4-FFF2-40B4-BE49-F238E27FC236}">
                <a16:creationId xmlns="" xmlns:a16="http://schemas.microsoft.com/office/drawing/2014/main" id="{67A9F37A-28A0-4877-23F6-064DE136CF25}"/>
              </a:ext>
            </a:extLst>
          </p:cNvPr>
          <p:cNvSpPr/>
          <p:nvPr/>
        </p:nvSpPr>
        <p:spPr bwMode="auto">
          <a:xfrm>
            <a:off x="5802521" y="2411234"/>
            <a:ext cx="2019364" cy="5765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yt_shape_矩形_5">
            <a:extLst>
              <a:ext uri="{FF2B5EF4-FFF2-40B4-BE49-F238E27FC236}">
                <a16:creationId xmlns="" xmlns:a16="http://schemas.microsoft.com/office/drawing/2014/main" id="{4FEDA722-E7B7-D41E-9B9E-8267484F36B0}"/>
              </a:ext>
            </a:extLst>
          </p:cNvPr>
          <p:cNvSpPr/>
          <p:nvPr/>
        </p:nvSpPr>
        <p:spPr bwMode="auto">
          <a:xfrm>
            <a:off x="1231057" y="3070364"/>
            <a:ext cx="752539" cy="495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yt_shape_10247"/>
          <p:cNvSpPr txBox="1"/>
          <p:nvPr/>
        </p:nvSpPr>
        <p:spPr>
          <a:xfrm>
            <a:off x="1331640" y="2035137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3897113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全屏显示(16:9)</PresentationFormat>
  <Paragraphs>53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Calibri</vt:lpstr>
      <vt:lpstr>汉语拼音</vt:lpstr>
      <vt:lpstr>楷体</vt:lpstr>
      <vt:lpstr>黑体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