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23" r:id="rId2"/>
    <p:sldId id="1329" r:id="rId3"/>
    <p:sldId id="1330" r:id="rId4"/>
    <p:sldId id="1333" r:id="rId5"/>
    <p:sldId id="1332" r:id="rId6"/>
    <p:sldId id="1178" r:id="rId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黑体" panose="02010609060101010101" pitchFamily="49" charset="-122"/>
      <p:regular r:id="rId1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6">
          <p15:clr>
            <a:srgbClr val="A4A3A4"/>
          </p15:clr>
        </p15:guide>
        <p15:guide id="2" pos="22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6FF"/>
    <a:srgbClr val="FFFFFF"/>
    <a:srgbClr val="0066FF"/>
    <a:srgbClr val="0000FF"/>
    <a:srgbClr val="99D359"/>
    <a:srgbClr val="FF0000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>
        <p:scale>
          <a:sx n="75" d="100"/>
          <a:sy n="75" d="100"/>
        </p:scale>
        <p:origin x="1470" y="648"/>
      </p:cViewPr>
      <p:guideLst>
        <p:guide orient="horz" pos="1801"/>
        <p:guide pos="2336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186"/>
        <p:guide pos="22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128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66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6" r:id="rId4"/>
    <p:sldLayoutId id="2147483657" r:id="rId5"/>
    <p:sldLayoutId id="2147483659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17" y="126305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1" y="116851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1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  语文   三年级   下册</a:t>
            </a:r>
            <a:endParaRPr kumimoji="1" lang="zh-CN" altLang="en-US" sz="1200" b="1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1076069" y="1491630"/>
            <a:ext cx="6899785" cy="1423467"/>
          </a:xfrm>
          <a:prstGeom prst="rect">
            <a:avLst/>
          </a:prstGeom>
          <a:noFill/>
          <a:ln w="1905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31750"/>
          </a:effectLst>
          <a:ex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8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4 </a:t>
            </a:r>
            <a:r>
              <a:rPr lang="zh-CN" altLang="en-US" sz="8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pitchFamily="49" charset="-122"/>
                <a:ea typeface="黑体" panose="02010600030101010101" pitchFamily="49" charset="-122"/>
              </a:rPr>
              <a:t>昆虫备忘录</a:t>
            </a:r>
          </a:p>
        </p:txBody>
      </p:sp>
      <p:pic>
        <p:nvPicPr>
          <p:cNvPr id="1026" name="Picture 2" descr="E:\21春 下册\21春1、3、5下图片\七彩三下—课文插图10.9\七彩三10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43" y="2955583"/>
            <a:ext cx="2155533" cy="18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21春 下册\21春1、3、5下图片\七彩三下—课文插图10.9\七彩三7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66" y="684383"/>
            <a:ext cx="1923016" cy="13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21春 下册\21春1、3、5下图片\七彩三下—课文插图10.9\七彩三8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22" y="428000"/>
            <a:ext cx="1582317" cy="11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21春 下册\21春1、3、5下图片\七彩三下—课文插图10.9\七彩三9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10" y="3075806"/>
            <a:ext cx="3134566" cy="17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432979" y="293179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11510"/>
            <a:ext cx="6544343" cy="29139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0232" y="267494"/>
            <a:ext cx="760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830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11510"/>
            <a:ext cx="6627794" cy="3960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88224" y="141962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</a:p>
        </p:txBody>
      </p:sp>
      <p:sp>
        <p:nvSpPr>
          <p:cNvPr id="6" name="矩形 5"/>
          <p:cNvSpPr/>
          <p:nvPr/>
        </p:nvSpPr>
        <p:spPr>
          <a:xfrm>
            <a:off x="6568852" y="260339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敏锐</a:t>
            </a:r>
          </a:p>
        </p:txBody>
      </p:sp>
      <p:sp>
        <p:nvSpPr>
          <p:cNvPr id="7" name="矩形 6"/>
          <p:cNvSpPr/>
          <p:nvPr/>
        </p:nvSpPr>
        <p:spPr>
          <a:xfrm>
            <a:off x="4141232" y="365187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厌恶</a:t>
            </a:r>
          </a:p>
        </p:txBody>
      </p:sp>
    </p:spTree>
    <p:extLst>
      <p:ext uri="{BB962C8B-B14F-4D97-AF65-F5344CB8AC3E}">
        <p14:creationId xmlns:p14="http://schemas.microsoft.com/office/powerpoint/2010/main" val="32789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2008" y="195486"/>
            <a:ext cx="9036496" cy="4752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51520" y="483518"/>
            <a:ext cx="8597396" cy="3960440"/>
            <a:chOff x="-1116632" y="-2756842"/>
            <a:chExt cx="21852902" cy="1006666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16632" y="-2756842"/>
              <a:ext cx="11019047" cy="491428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40442" y="2157444"/>
              <a:ext cx="10942857" cy="515238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2462" y="-2296582"/>
              <a:ext cx="10723808" cy="484761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506969" y="771550"/>
            <a:ext cx="760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4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127498" y="118473"/>
            <a:ext cx="6529591" cy="499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289743" y="118474"/>
            <a:ext cx="3162577" cy="4230441"/>
            <a:chOff x="3995935" y="699542"/>
            <a:chExt cx="5148066" cy="688634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/>
            <a:srcRect t="72358"/>
            <a:stretch/>
          </p:blipFill>
          <p:spPr>
            <a:xfrm>
              <a:off x="3995937" y="699542"/>
              <a:ext cx="5148064" cy="35989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936" y="1022200"/>
              <a:ext cx="5148064" cy="226223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5935" y="3216747"/>
              <a:ext cx="5143872" cy="219107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936" y="5426873"/>
              <a:ext cx="5148064" cy="2159012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187624" y="118473"/>
            <a:ext cx="3113120" cy="4943895"/>
            <a:chOff x="-921321" y="-242536"/>
            <a:chExt cx="4950344" cy="78615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85143" y="-242536"/>
              <a:ext cx="4881079" cy="251720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69964" y="2255618"/>
              <a:ext cx="4881079" cy="83514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99605" y="3073174"/>
              <a:ext cx="4910001" cy="207032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921321" y="5162551"/>
              <a:ext cx="4932077" cy="162648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/>
            <a:srcRect b="33632"/>
            <a:stretch/>
          </p:blipFill>
          <p:spPr>
            <a:xfrm>
              <a:off x="-918234" y="6788634"/>
              <a:ext cx="4947257" cy="830391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5343477" y="2380591"/>
            <a:ext cx="598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金针</a:t>
            </a:r>
          </a:p>
        </p:txBody>
      </p:sp>
      <p:sp>
        <p:nvSpPr>
          <p:cNvPr id="15" name="矩形 14"/>
          <p:cNvSpPr/>
          <p:nvPr/>
        </p:nvSpPr>
        <p:spPr>
          <a:xfrm>
            <a:off x="5642597" y="2678178"/>
            <a:ext cx="598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剪刀</a:t>
            </a:r>
          </a:p>
        </p:txBody>
      </p:sp>
      <p:sp>
        <p:nvSpPr>
          <p:cNvPr id="16" name="矩形 15"/>
          <p:cNvSpPr/>
          <p:nvPr/>
        </p:nvSpPr>
        <p:spPr>
          <a:xfrm>
            <a:off x="6659095" y="2902173"/>
            <a:ext cx="760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555776" y="3948805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</a:t>
            </a:r>
            <a:endParaRPr lang="zh-CN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27500" y="4253209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</a:t>
            </a:r>
            <a:endParaRPr lang="zh-CN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27499" y="4453264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</a:t>
            </a:r>
            <a:endParaRPr lang="zh-CN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27498" y="4716923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</a:t>
            </a:r>
            <a:endParaRPr lang="zh-CN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26343" y="24955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</a:t>
            </a:r>
            <a:endParaRPr lang="zh-CN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26342" y="317438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</a:t>
            </a:r>
            <a:endParaRPr lang="zh-CN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14145" y="563724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</a:t>
            </a:r>
            <a:endParaRPr lang="zh-CN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1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8096"/>
            <a:ext cx="9165431" cy="5158264"/>
          </a:xfrm>
          <a:prstGeom prst="rect">
            <a:avLst/>
          </a:prstGeom>
        </p:spPr>
      </p:pic>
      <p:sp>
        <p:nvSpPr>
          <p:cNvPr id="11" name="文本框 3"/>
          <p:cNvSpPr txBox="1"/>
          <p:nvPr/>
        </p:nvSpPr>
        <p:spPr>
          <a:xfrm>
            <a:off x="839053" y="1576412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</a:t>
            </a:r>
            <a:r>
              <a:rPr kumimoji="1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华祝你学习进步！</a:t>
            </a:r>
            <a:endParaRPr kumimoji="1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全屏显示(16:9)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微软雅黑</vt:lpstr>
      <vt:lpstr>Arial</vt:lpstr>
      <vt:lpstr>宋体</vt:lpstr>
      <vt:lpstr>Times New Roman</vt:lpstr>
      <vt:lpstr>Calibri</vt:lpstr>
      <vt:lpstr>黑体</vt:lpstr>
      <vt:lpstr>Heiti SC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142</cp:revision>
  <dcterms:created xsi:type="dcterms:W3CDTF">2017-03-17T02:28:00Z</dcterms:created>
  <dcterms:modified xsi:type="dcterms:W3CDTF">2021-12-22T02:31:16Z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