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051" r:id="rId2"/>
    <p:sldId id="1954" r:id="rId3"/>
    <p:sldId id="2065" r:id="rId4"/>
    <p:sldId id="2067" r:id="rId5"/>
    <p:sldId id="2069" r:id="rId6"/>
    <p:sldId id="2070" r:id="rId7"/>
    <p:sldId id="2071" r:id="rId8"/>
    <p:sldId id="2072" r:id="rId9"/>
    <p:sldId id="2073" r:id="rId10"/>
    <p:sldId id="2061" r:id="rId11"/>
  </p:sldIdLst>
  <p:sldSz cx="9144000" cy="5143500" type="screen16x9"/>
  <p:notesSz cx="6858000" cy="9144000"/>
  <p:embeddedFontLst>
    <p:embeddedFont>
      <p:font typeface="汉语拼音" pitchFamily="34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黑体" pitchFamily="49" charset="-122"/>
      <p:regular r:id="rId19"/>
    </p:embeddedFont>
    <p:embeddedFont>
      <p:font typeface="楷体" pitchFamily="49" charset="-122"/>
      <p:regular r:id="rId20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54819" y="1270890"/>
            <a:ext cx="4434363" cy="1076573"/>
            <a:chOff x="2339752" y="1347614"/>
            <a:chExt cx="4434363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3419872" y="1347614"/>
              <a:ext cx="3354243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荷</a:t>
              </a: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　花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39752" y="1578121"/>
              <a:ext cx="830188" cy="841449"/>
              <a:chOff x="3021732" y="2234357"/>
              <a:chExt cx="830188" cy="8414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732" y="2239328"/>
                <a:ext cx="830188" cy="836478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="" xmlns:a16="http://schemas.microsoft.com/office/drawing/2014/main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203848" y="2234357"/>
                <a:ext cx="4683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3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2" name="yt_shape_10112"/>
          <p:cNvSpPr txBox="1"/>
          <p:nvPr/>
        </p:nvSpPr>
        <p:spPr>
          <a:xfrm>
            <a:off x="1259633" y="1022086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113" name="yt_shape_10113"/>
          <p:cNvSpPr txBox="1"/>
          <p:nvPr/>
        </p:nvSpPr>
        <p:spPr>
          <a:xfrm>
            <a:off x="1259632" y="2283718"/>
            <a:ext cx="3924072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清香　挨挨挤挤　饱胀　破裂　翩翩起舞</a:t>
            </a:r>
          </a:p>
        </p:txBody>
      </p:sp>
      <p:pic>
        <p:nvPicPr>
          <p:cNvPr id="10114" name="yt_image_10114">
            <a:extLst>
              <a:ext uri="">
                <a16:creationId xmlns:a14="http://schemas.microsoft.com/office/drawing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920" y="1826945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16" name="yt_shape_10116"/>
          <p:cNvSpPr txBox="1"/>
          <p:nvPr/>
        </p:nvSpPr>
        <p:spPr>
          <a:xfrm>
            <a:off x="7217116" y="2906225"/>
            <a:ext cx="900888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" name="yt_shape_10117"/>
          <p:cNvSpPr txBox="1"/>
          <p:nvPr/>
        </p:nvSpPr>
        <p:spPr>
          <a:xfrm>
            <a:off x="1259632" y="583570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给下面的字补全正确的读音。</a:t>
            </a:r>
          </a:p>
        </p:txBody>
      </p:sp>
      <p:sp>
        <p:nvSpPr>
          <p:cNvPr id="10118" name="yt_shape_10118"/>
          <p:cNvSpPr txBox="1"/>
          <p:nvPr/>
        </p:nvSpPr>
        <p:spPr>
          <a:xfrm>
            <a:off x="1259633" y="1198872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p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iān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　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d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ǎo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àng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蓬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p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汉语拼音" pitchFamily="34" charset="0"/>
                <a:ea typeface="宋体" pitchFamily="14"/>
                <a:cs typeface="汉语拼音" pitchFamily="34" charset="0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 err="1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éng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0119" name="yt_shape_10119"/>
          <p:cNvSpPr txBox="1"/>
          <p:nvPr/>
        </p:nvSpPr>
        <p:spPr>
          <a:xfrm>
            <a:off x="1259632" y="2460504"/>
            <a:ext cx="567944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给加点的多音字选择正确的读音。</a:t>
            </a:r>
          </a:p>
        </p:txBody>
      </p:sp>
      <p:sp>
        <p:nvSpPr>
          <p:cNvPr id="10120" name="yt_shape_10120"/>
          <p:cNvSpPr txBox="1"/>
          <p:nvPr/>
        </p:nvSpPr>
        <p:spPr>
          <a:xfrm>
            <a:off x="1259632" y="3075806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弟弟紧紧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挨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āi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ái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着妈妈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生怕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挨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āi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ái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爸爸的训。</a:t>
            </a:r>
          </a:p>
        </p:txBody>
      </p:sp>
      <p:sp>
        <p:nvSpPr>
          <p:cNvPr id="2" name="yt_shape_矩形_2">
            <a:extLst>
              <a:ext uri="{FF2B5EF4-FFF2-40B4-BE49-F238E27FC236}">
                <a16:creationId xmlns="" xmlns:a16="http://schemas.microsoft.com/office/drawing/2014/main" id="{E9B09138-9E20-5B47-3BDB-3EE5F500CFF2}"/>
              </a:ext>
            </a:extLst>
          </p:cNvPr>
          <p:cNvSpPr/>
          <p:nvPr/>
        </p:nvSpPr>
        <p:spPr bwMode="auto">
          <a:xfrm>
            <a:off x="3407969" y="3165514"/>
            <a:ext cx="389654" cy="5241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yt_shape_矩形_3">
            <a:extLst>
              <a:ext uri="{FF2B5EF4-FFF2-40B4-BE49-F238E27FC236}">
                <a16:creationId xmlns="" xmlns:a16="http://schemas.microsoft.com/office/drawing/2014/main" id="{62DE37E7-D37A-7C3D-989C-FDCAA3BB3393}"/>
              </a:ext>
            </a:extLst>
          </p:cNvPr>
          <p:cNvSpPr/>
          <p:nvPr/>
        </p:nvSpPr>
        <p:spPr bwMode="auto">
          <a:xfrm>
            <a:off x="1212283" y="3779386"/>
            <a:ext cx="421440" cy="495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97B6416-8E15-434B-342E-433312E0FF88}"/>
              </a:ext>
            </a:extLst>
          </p:cNvPr>
          <p:cNvSpPr txBox="1"/>
          <p:nvPr/>
        </p:nvSpPr>
        <p:spPr>
          <a:xfrm>
            <a:off x="2249997" y="1148084"/>
            <a:ext cx="101193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iān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B25AEAB-A0E3-C1A3-0867-826F6B31E2E9}"/>
              </a:ext>
            </a:extLst>
          </p:cNvPr>
          <p:cNvSpPr txBox="1"/>
          <p:nvPr/>
        </p:nvSpPr>
        <p:spPr>
          <a:xfrm>
            <a:off x="5423410" y="1137323"/>
            <a:ext cx="8928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ǎo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2A8E958-98F7-48A0-E2FE-8E4D4789FEBC}"/>
              </a:ext>
            </a:extLst>
          </p:cNvPr>
          <p:cNvSpPr txBox="1"/>
          <p:nvPr/>
        </p:nvSpPr>
        <p:spPr>
          <a:xfrm>
            <a:off x="2336843" y="1733528"/>
            <a:ext cx="1091312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àng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03B7AA2-61EF-3882-82F8-4578DE4FCE05}"/>
              </a:ext>
            </a:extLst>
          </p:cNvPr>
          <p:cNvSpPr txBox="1"/>
          <p:nvPr/>
        </p:nvSpPr>
        <p:spPr>
          <a:xfrm>
            <a:off x="5344958" y="1701837"/>
            <a:ext cx="10706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éng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1" name="yt_shape_10121"/>
          <p:cNvSpPr txBox="1"/>
          <p:nvPr/>
        </p:nvSpPr>
        <p:spPr>
          <a:xfrm>
            <a:off x="1259632" y="339502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0122" name="yt_shape_10122"/>
          <p:cNvSpPr txBox="1"/>
          <p:nvPr/>
        </p:nvSpPr>
        <p:spPr>
          <a:xfrm>
            <a:off x="1259632" y="954804"/>
            <a:ext cx="1107676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zī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shì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30686" y="1745046"/>
            <a:ext cx="0" cy="69742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81740" y="2093758"/>
            <a:ext cx="697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259632" y="172247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姿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630686" y="1745046"/>
            <a:ext cx="0" cy="69742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281740" y="2093758"/>
            <a:ext cx="697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979632" y="172247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势</a:t>
            </a:r>
          </a:p>
        </p:txBody>
      </p:sp>
      <p:sp>
        <p:nvSpPr>
          <p:cNvPr id="10129" name="yt_shape_10129"/>
          <p:cNvSpPr txBox="1"/>
          <p:nvPr/>
        </p:nvSpPr>
        <p:spPr>
          <a:xfrm>
            <a:off x="3455512" y="927658"/>
            <a:ext cx="145071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wǔ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dǎo</a:t>
            </a:r>
          </a:p>
        </p:txBody>
      </p:sp>
      <p:cxnSp>
        <p:nvCxnSpPr>
          <p:cNvPr id="8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3815512" y="169532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455512" y="205532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455512" y="16953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舞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="" xmlns:a16="http://schemas.microsoft.com/office/drawing/2014/main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4535512" y="169532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="" xmlns:a16="http://schemas.microsoft.com/office/drawing/2014/main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4175512" y="205532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="" xmlns:a16="http://schemas.microsoft.com/office/drawing/2014/main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4175512" y="16953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FEA14FE7-601E-63C0-CC59-D77198CB0E1A}"/>
              </a:ext>
            </a:extLst>
          </p:cNvPr>
          <p:cNvSpPr txBox="1"/>
          <p:nvPr/>
        </p:nvSpPr>
        <p:spPr>
          <a:xfrm>
            <a:off x="1281740" y="1745046"/>
            <a:ext cx="697892" cy="69742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737B00B-F868-5034-C80F-77ED1D26CDE0}"/>
              </a:ext>
            </a:extLst>
          </p:cNvPr>
          <p:cNvSpPr txBox="1"/>
          <p:nvPr/>
        </p:nvSpPr>
        <p:spPr>
          <a:xfrm>
            <a:off x="1999014" y="1555157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势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7E15FFC3-3023-78D8-CAAF-BECA3C82763D}"/>
              </a:ext>
            </a:extLst>
          </p:cNvPr>
          <p:cNvSpPr txBox="1"/>
          <p:nvPr/>
        </p:nvSpPr>
        <p:spPr>
          <a:xfrm>
            <a:off x="3443227" y="1537617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舞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08CF08A3-E3A5-B907-3F39-9A4979B8121B}"/>
              </a:ext>
            </a:extLst>
          </p:cNvPr>
          <p:cNvSpPr txBox="1"/>
          <p:nvPr/>
        </p:nvSpPr>
        <p:spPr>
          <a:xfrm>
            <a:off x="4163227" y="1537617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蹈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8" name="yt_shape_10136">
            <a:extLst>
              <a:ext uri="{FF2B5EF4-FFF2-40B4-BE49-F238E27FC236}">
                <a16:creationId xmlns="" xmlns:a16="http://schemas.microsoft.com/office/drawing/2014/main" id="{143A0412-A92D-6EE2-44B5-F6D530198077}"/>
              </a:ext>
            </a:extLst>
          </p:cNvPr>
          <p:cNvSpPr txBox="1"/>
          <p:nvPr/>
        </p:nvSpPr>
        <p:spPr>
          <a:xfrm>
            <a:off x="5831776" y="954804"/>
            <a:ext cx="159819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huā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bàn</a:t>
            </a:r>
          </a:p>
        </p:txBody>
      </p:sp>
      <p:cxnSp>
        <p:nvCxnSpPr>
          <p:cNvPr id="19" name="直接连接符 13">
            <a:extLst>
              <a:ext uri="{FF2B5EF4-FFF2-40B4-BE49-F238E27FC236}">
                <a16:creationId xmlns="" xmlns:a16="http://schemas.microsoft.com/office/drawing/2014/main" id="{259108EF-052D-6E2B-35C2-647E9C7EF2FA}"/>
              </a:ext>
            </a:extLst>
          </p:cNvPr>
          <p:cNvCxnSpPr/>
          <p:nvPr/>
        </p:nvCxnSpPr>
        <p:spPr>
          <a:xfrm>
            <a:off x="6191776" y="172247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="" xmlns:a16="http://schemas.microsoft.com/office/drawing/2014/main" id="{931119CE-CC5D-0E44-89CB-E1688AA29212}"/>
              </a:ext>
            </a:extLst>
          </p:cNvPr>
          <p:cNvCxnSpPr/>
          <p:nvPr/>
        </p:nvCxnSpPr>
        <p:spPr>
          <a:xfrm>
            <a:off x="5831776" y="208247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1">
            <a:extLst>
              <a:ext uri="{FF2B5EF4-FFF2-40B4-BE49-F238E27FC236}">
                <a16:creationId xmlns="" xmlns:a16="http://schemas.microsoft.com/office/drawing/2014/main" id="{B34D76A2-A2D6-6DFC-E3A1-E5DF171A74EE}"/>
              </a:ext>
            </a:extLst>
          </p:cNvPr>
          <p:cNvSpPr>
            <a:spLocks noChangeAspect="1"/>
          </p:cNvSpPr>
          <p:nvPr/>
        </p:nvSpPr>
        <p:spPr>
          <a:xfrm>
            <a:off x="5831776" y="172247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花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="" xmlns:a16="http://schemas.microsoft.com/office/drawing/2014/main" id="{566170AE-7D81-08FA-7E95-EFE2CB071A5D}"/>
              </a:ext>
            </a:extLst>
          </p:cNvPr>
          <p:cNvCxnSpPr/>
          <p:nvPr/>
        </p:nvCxnSpPr>
        <p:spPr>
          <a:xfrm>
            <a:off x="6911776" y="172247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="" xmlns:a16="http://schemas.microsoft.com/office/drawing/2014/main" id="{B1687D47-B1DF-04ED-32AD-96BE15210EA4}"/>
              </a:ext>
            </a:extLst>
          </p:cNvPr>
          <p:cNvCxnSpPr/>
          <p:nvPr/>
        </p:nvCxnSpPr>
        <p:spPr>
          <a:xfrm>
            <a:off x="6551776" y="208247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1">
            <a:extLst>
              <a:ext uri="{FF2B5EF4-FFF2-40B4-BE49-F238E27FC236}">
                <a16:creationId xmlns="" xmlns:a16="http://schemas.microsoft.com/office/drawing/2014/main" id="{BAA3C815-2F86-DEB1-C003-89E989B2DF97}"/>
              </a:ext>
            </a:extLst>
          </p:cNvPr>
          <p:cNvSpPr>
            <a:spLocks noChangeAspect="1"/>
          </p:cNvSpPr>
          <p:nvPr/>
        </p:nvSpPr>
        <p:spPr>
          <a:xfrm>
            <a:off x="6551776" y="172247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瓣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E7CC8CBD-DEEF-CBB3-F4B9-4F0AC91FCB93}"/>
              </a:ext>
            </a:extLst>
          </p:cNvPr>
          <p:cNvSpPr txBox="1"/>
          <p:nvPr/>
        </p:nvSpPr>
        <p:spPr>
          <a:xfrm>
            <a:off x="5830287" y="1566837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DB4A605D-A242-DEC1-939D-5A91C96571AC}"/>
              </a:ext>
            </a:extLst>
          </p:cNvPr>
          <p:cNvSpPr txBox="1"/>
          <p:nvPr/>
        </p:nvSpPr>
        <p:spPr>
          <a:xfrm>
            <a:off x="6587287" y="1566952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瓣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yt_shape_10143">
            <a:extLst>
              <a:ext uri="{FF2B5EF4-FFF2-40B4-BE49-F238E27FC236}">
                <a16:creationId xmlns="" xmlns:a16="http://schemas.microsoft.com/office/drawing/2014/main" id="{D3E4BA58-4DCE-0A2F-7506-94EBBC6D7216}"/>
              </a:ext>
            </a:extLst>
          </p:cNvPr>
          <p:cNvSpPr txBox="1"/>
          <p:nvPr/>
        </p:nvSpPr>
        <p:spPr>
          <a:xfrm>
            <a:off x="1259632" y="2645683"/>
            <a:ext cx="171521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lián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peng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8" name="直接连接符 13">
            <a:extLst>
              <a:ext uri="{FF2B5EF4-FFF2-40B4-BE49-F238E27FC236}">
                <a16:creationId xmlns="" xmlns:a16="http://schemas.microsoft.com/office/drawing/2014/main" id="{4DB3A73A-E4FE-0031-4413-6C459D66C2F9}"/>
              </a:ext>
            </a:extLst>
          </p:cNvPr>
          <p:cNvCxnSpPr/>
          <p:nvPr/>
        </p:nvCxnSpPr>
        <p:spPr>
          <a:xfrm>
            <a:off x="1619632" y="3413349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15">
            <a:extLst>
              <a:ext uri="{FF2B5EF4-FFF2-40B4-BE49-F238E27FC236}">
                <a16:creationId xmlns="" xmlns:a16="http://schemas.microsoft.com/office/drawing/2014/main" id="{A00E47DB-2952-86D2-0FA5-9EC4A3712A4B}"/>
              </a:ext>
            </a:extLst>
          </p:cNvPr>
          <p:cNvCxnSpPr/>
          <p:nvPr/>
        </p:nvCxnSpPr>
        <p:spPr>
          <a:xfrm>
            <a:off x="1259632" y="3773349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11">
            <a:extLst>
              <a:ext uri="{FF2B5EF4-FFF2-40B4-BE49-F238E27FC236}">
                <a16:creationId xmlns="" xmlns:a16="http://schemas.microsoft.com/office/drawing/2014/main" id="{58AB1237-4188-8A90-9673-1C4478188E73}"/>
              </a:ext>
            </a:extLst>
          </p:cNvPr>
          <p:cNvSpPr>
            <a:spLocks noChangeAspect="1"/>
          </p:cNvSpPr>
          <p:nvPr/>
        </p:nvSpPr>
        <p:spPr>
          <a:xfrm>
            <a:off x="1259632" y="341334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莲</a:t>
            </a:r>
          </a:p>
        </p:txBody>
      </p:sp>
      <p:cxnSp>
        <p:nvCxnSpPr>
          <p:cNvPr id="31" name="直接连接符 13">
            <a:extLst>
              <a:ext uri="{FF2B5EF4-FFF2-40B4-BE49-F238E27FC236}">
                <a16:creationId xmlns="" xmlns:a16="http://schemas.microsoft.com/office/drawing/2014/main" id="{99185369-A0EE-89DE-6886-44B54F563099}"/>
              </a:ext>
            </a:extLst>
          </p:cNvPr>
          <p:cNvCxnSpPr/>
          <p:nvPr/>
        </p:nvCxnSpPr>
        <p:spPr>
          <a:xfrm>
            <a:off x="2339632" y="3413349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15">
            <a:extLst>
              <a:ext uri="{FF2B5EF4-FFF2-40B4-BE49-F238E27FC236}">
                <a16:creationId xmlns="" xmlns:a16="http://schemas.microsoft.com/office/drawing/2014/main" id="{12940DC2-C0F2-F88F-4444-4A1F8CD2594E}"/>
              </a:ext>
            </a:extLst>
          </p:cNvPr>
          <p:cNvCxnSpPr/>
          <p:nvPr/>
        </p:nvCxnSpPr>
        <p:spPr>
          <a:xfrm>
            <a:off x="1979632" y="3773349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矩形 11">
            <a:extLst>
              <a:ext uri="{FF2B5EF4-FFF2-40B4-BE49-F238E27FC236}">
                <a16:creationId xmlns="" xmlns:a16="http://schemas.microsoft.com/office/drawing/2014/main" id="{977410E4-E84D-4F80-8D76-A1B8B00C3CDE}"/>
              </a:ext>
            </a:extLst>
          </p:cNvPr>
          <p:cNvSpPr>
            <a:spLocks noChangeAspect="1"/>
          </p:cNvSpPr>
          <p:nvPr/>
        </p:nvSpPr>
        <p:spPr>
          <a:xfrm>
            <a:off x="1979632" y="341334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蓬</a:t>
            </a:r>
          </a:p>
        </p:txBody>
      </p:sp>
      <p:sp>
        <p:nvSpPr>
          <p:cNvPr id="34" name="yt_shape_10150">
            <a:extLst>
              <a:ext uri="{FF2B5EF4-FFF2-40B4-BE49-F238E27FC236}">
                <a16:creationId xmlns="" xmlns:a16="http://schemas.microsoft.com/office/drawing/2014/main" id="{35E1C3CE-70A4-DDEE-C90B-B990371A8CA5}"/>
              </a:ext>
            </a:extLst>
          </p:cNvPr>
          <p:cNvSpPr txBox="1"/>
          <p:nvPr/>
        </p:nvSpPr>
        <p:spPr>
          <a:xfrm>
            <a:off x="3455512" y="2645683"/>
            <a:ext cx="1493999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tíng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zhǐ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6821D0F2-EE08-F875-58DC-3F794BEC35B9}"/>
              </a:ext>
            </a:extLst>
          </p:cNvPr>
          <p:cNvSpPr txBox="1"/>
          <p:nvPr/>
        </p:nvSpPr>
        <p:spPr>
          <a:xfrm>
            <a:off x="1241192" y="3279067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莲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BDAAED94-099F-B7C0-8302-8FB2365FCA2E}"/>
              </a:ext>
            </a:extLst>
          </p:cNvPr>
          <p:cNvSpPr txBox="1"/>
          <p:nvPr/>
        </p:nvSpPr>
        <p:spPr>
          <a:xfrm>
            <a:off x="1994487" y="3254287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蓬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37" name="直接连接符 13">
            <a:extLst>
              <a:ext uri="{FF2B5EF4-FFF2-40B4-BE49-F238E27FC236}">
                <a16:creationId xmlns="" xmlns:a16="http://schemas.microsoft.com/office/drawing/2014/main" id="{530A83C7-99AA-04BC-DF78-F10C840B8FF6}"/>
              </a:ext>
            </a:extLst>
          </p:cNvPr>
          <p:cNvCxnSpPr>
            <a:stCxn id="49" idx="0"/>
            <a:endCxn id="49" idx="2"/>
          </p:cNvCxnSpPr>
          <p:nvPr/>
        </p:nvCxnSpPr>
        <p:spPr>
          <a:xfrm>
            <a:off x="6883418" y="341099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15">
            <a:extLst>
              <a:ext uri="{FF2B5EF4-FFF2-40B4-BE49-F238E27FC236}">
                <a16:creationId xmlns="" xmlns:a16="http://schemas.microsoft.com/office/drawing/2014/main" id="{CD316166-149E-2CD7-9718-40BB76211C44}"/>
              </a:ext>
            </a:extLst>
          </p:cNvPr>
          <p:cNvCxnSpPr>
            <a:stCxn id="49" idx="1"/>
            <a:endCxn id="49" idx="3"/>
          </p:cNvCxnSpPr>
          <p:nvPr/>
        </p:nvCxnSpPr>
        <p:spPr>
          <a:xfrm>
            <a:off x="6523418" y="377099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 11">
            <a:extLst>
              <a:ext uri="{FF2B5EF4-FFF2-40B4-BE49-F238E27FC236}">
                <a16:creationId xmlns="" xmlns:a16="http://schemas.microsoft.com/office/drawing/2014/main" id="{EFA19CD0-B274-E4F0-5D67-F78BCE810AFD}"/>
              </a:ext>
            </a:extLst>
          </p:cNvPr>
          <p:cNvSpPr>
            <a:spLocks noChangeAspect="1"/>
          </p:cNvSpPr>
          <p:nvPr/>
        </p:nvSpPr>
        <p:spPr>
          <a:xfrm>
            <a:off x="3423811" y="341334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停</a:t>
            </a:r>
          </a:p>
        </p:txBody>
      </p:sp>
      <p:cxnSp>
        <p:nvCxnSpPr>
          <p:cNvPr id="40" name="直接连接符 13">
            <a:extLst>
              <a:ext uri="{FF2B5EF4-FFF2-40B4-BE49-F238E27FC236}">
                <a16:creationId xmlns="" xmlns:a16="http://schemas.microsoft.com/office/drawing/2014/main" id="{7F7EA3C6-FB1E-A706-A7AF-78F99829B0B8}"/>
              </a:ext>
            </a:extLst>
          </p:cNvPr>
          <p:cNvCxnSpPr>
            <a:stCxn id="49" idx="0"/>
            <a:endCxn id="49" idx="2"/>
          </p:cNvCxnSpPr>
          <p:nvPr/>
        </p:nvCxnSpPr>
        <p:spPr>
          <a:xfrm>
            <a:off x="6883418" y="341099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15">
            <a:extLst>
              <a:ext uri="{FF2B5EF4-FFF2-40B4-BE49-F238E27FC236}">
                <a16:creationId xmlns="" xmlns:a16="http://schemas.microsoft.com/office/drawing/2014/main" id="{AFC6EDDE-D01F-64C9-328B-90AE3CB926BF}"/>
              </a:ext>
            </a:extLst>
          </p:cNvPr>
          <p:cNvCxnSpPr>
            <a:stCxn id="49" idx="1"/>
            <a:endCxn id="49" idx="3"/>
          </p:cNvCxnSpPr>
          <p:nvPr/>
        </p:nvCxnSpPr>
        <p:spPr>
          <a:xfrm>
            <a:off x="6523418" y="377099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 11">
            <a:extLst>
              <a:ext uri="{FF2B5EF4-FFF2-40B4-BE49-F238E27FC236}">
                <a16:creationId xmlns="" xmlns:a16="http://schemas.microsoft.com/office/drawing/2014/main" id="{136DE0A1-D04E-DD64-468F-307AE5A8B6E8}"/>
              </a:ext>
            </a:extLst>
          </p:cNvPr>
          <p:cNvSpPr>
            <a:spLocks noChangeAspect="1"/>
          </p:cNvSpPr>
          <p:nvPr/>
        </p:nvSpPr>
        <p:spPr>
          <a:xfrm>
            <a:off x="4143811" y="3413349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止</a:t>
            </a:r>
          </a:p>
        </p:txBody>
      </p:sp>
      <p:sp>
        <p:nvSpPr>
          <p:cNvPr id="43" name="yt_shape_10157">
            <a:extLst>
              <a:ext uri="{FF2B5EF4-FFF2-40B4-BE49-F238E27FC236}">
                <a16:creationId xmlns="" xmlns:a16="http://schemas.microsoft.com/office/drawing/2014/main" id="{D83C89CA-F15E-59F9-4E39-91F92212A092}"/>
              </a:ext>
            </a:extLst>
          </p:cNvPr>
          <p:cNvSpPr txBox="1"/>
          <p:nvPr/>
        </p:nvSpPr>
        <p:spPr>
          <a:xfrm>
            <a:off x="5803418" y="2643331"/>
            <a:ext cx="1559722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fǎng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fú</a:t>
            </a:r>
          </a:p>
        </p:txBody>
      </p:sp>
      <p:cxnSp>
        <p:nvCxnSpPr>
          <p:cNvPr id="44" name="直接连接符 13">
            <a:extLst>
              <a:ext uri="{FF2B5EF4-FFF2-40B4-BE49-F238E27FC236}">
                <a16:creationId xmlns="" xmlns:a16="http://schemas.microsoft.com/office/drawing/2014/main" id="{DF4BCF3A-CE97-8F07-A16E-25146EC69367}"/>
              </a:ext>
            </a:extLst>
          </p:cNvPr>
          <p:cNvCxnSpPr>
            <a:stCxn id="49" idx="0"/>
            <a:endCxn id="49" idx="2"/>
          </p:cNvCxnSpPr>
          <p:nvPr/>
        </p:nvCxnSpPr>
        <p:spPr>
          <a:xfrm>
            <a:off x="6163418" y="341099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15">
            <a:extLst>
              <a:ext uri="{FF2B5EF4-FFF2-40B4-BE49-F238E27FC236}">
                <a16:creationId xmlns="" xmlns:a16="http://schemas.microsoft.com/office/drawing/2014/main" id="{5319D35D-0E5F-7FFD-E658-C775D86A2270}"/>
              </a:ext>
            </a:extLst>
          </p:cNvPr>
          <p:cNvCxnSpPr>
            <a:stCxn id="49" idx="1"/>
            <a:endCxn id="49" idx="3"/>
          </p:cNvCxnSpPr>
          <p:nvPr/>
        </p:nvCxnSpPr>
        <p:spPr>
          <a:xfrm>
            <a:off x="5803418" y="377099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 11">
            <a:extLst>
              <a:ext uri="{FF2B5EF4-FFF2-40B4-BE49-F238E27FC236}">
                <a16:creationId xmlns="" xmlns:a16="http://schemas.microsoft.com/office/drawing/2014/main" id="{62C3C3AF-35E5-DA98-E1BC-AD404FA55494}"/>
              </a:ext>
            </a:extLst>
          </p:cNvPr>
          <p:cNvSpPr>
            <a:spLocks noChangeAspect="1"/>
          </p:cNvSpPr>
          <p:nvPr/>
        </p:nvSpPr>
        <p:spPr>
          <a:xfrm>
            <a:off x="5803418" y="341099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仿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6A4D882D-7474-B387-0034-F44A3A55493D}"/>
              </a:ext>
            </a:extLst>
          </p:cNvPr>
          <p:cNvCxnSpPr>
            <a:stCxn id="49" idx="0"/>
            <a:endCxn id="49" idx="2"/>
          </p:cNvCxnSpPr>
          <p:nvPr/>
        </p:nvCxnSpPr>
        <p:spPr>
          <a:xfrm>
            <a:off x="6883418" y="341099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="" xmlns:a16="http://schemas.microsoft.com/office/drawing/2014/main" id="{D36B5122-47B5-1176-D3CD-D2469DE94736}"/>
              </a:ext>
            </a:extLst>
          </p:cNvPr>
          <p:cNvCxnSpPr>
            <a:stCxn id="49" idx="1"/>
            <a:endCxn id="49" idx="3"/>
          </p:cNvCxnSpPr>
          <p:nvPr/>
        </p:nvCxnSpPr>
        <p:spPr>
          <a:xfrm>
            <a:off x="6523418" y="377099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D7EAEA40-9D8D-3BFE-0D58-77B3FCB8EA12}"/>
              </a:ext>
            </a:extLst>
          </p:cNvPr>
          <p:cNvSpPr>
            <a:spLocks noChangeAspect="1"/>
          </p:cNvSpPr>
          <p:nvPr/>
        </p:nvSpPr>
        <p:spPr>
          <a:xfrm>
            <a:off x="6523418" y="341099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佛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A3E01A34-7900-0668-0A34-FD802339E9B2}"/>
              </a:ext>
            </a:extLst>
          </p:cNvPr>
          <p:cNvSpPr txBox="1"/>
          <p:nvPr/>
        </p:nvSpPr>
        <p:spPr>
          <a:xfrm>
            <a:off x="3455512" y="3278099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停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2E36B563-26BC-D4B2-EC05-E63D868F6B99}"/>
              </a:ext>
            </a:extLst>
          </p:cNvPr>
          <p:cNvSpPr txBox="1"/>
          <p:nvPr/>
        </p:nvSpPr>
        <p:spPr>
          <a:xfrm>
            <a:off x="4163227" y="3237891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止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3D0824E0-433A-8C71-F984-FC2844CA7071}"/>
              </a:ext>
            </a:extLst>
          </p:cNvPr>
          <p:cNvSpPr txBox="1"/>
          <p:nvPr/>
        </p:nvSpPr>
        <p:spPr>
          <a:xfrm>
            <a:off x="5831776" y="3237891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仿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2A5AA673-7E5A-77AD-1B45-AEFCCBA1DAE1}"/>
              </a:ext>
            </a:extLst>
          </p:cNvPr>
          <p:cNvSpPr txBox="1"/>
          <p:nvPr/>
        </p:nvSpPr>
        <p:spPr>
          <a:xfrm>
            <a:off x="6553344" y="3277693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佛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10138" name="直接连接符 13">
            <a:extLst>
              <a:ext uri="{FF2B5EF4-FFF2-40B4-BE49-F238E27FC236}">
                <a16:creationId xmlns="" xmlns:a16="http://schemas.microsoft.com/office/drawing/2014/main" id="{317497F9-238B-3069-84FE-E3D6938747E1}"/>
              </a:ext>
            </a:extLst>
          </p:cNvPr>
          <p:cNvCxnSpPr>
            <a:cxnSpLocks/>
          </p:cNvCxnSpPr>
          <p:nvPr/>
        </p:nvCxnSpPr>
        <p:spPr>
          <a:xfrm>
            <a:off x="2343433" y="1745046"/>
            <a:ext cx="0" cy="69742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39" name="直接连接符 15">
            <a:extLst>
              <a:ext uri="{FF2B5EF4-FFF2-40B4-BE49-F238E27FC236}">
                <a16:creationId xmlns="" xmlns:a16="http://schemas.microsoft.com/office/drawing/2014/main" id="{46F8DE89-4F63-5EC1-254A-DB279ACE3DB4}"/>
              </a:ext>
            </a:extLst>
          </p:cNvPr>
          <p:cNvCxnSpPr>
            <a:cxnSpLocks/>
          </p:cNvCxnSpPr>
          <p:nvPr/>
        </p:nvCxnSpPr>
        <p:spPr>
          <a:xfrm>
            <a:off x="1994487" y="2093758"/>
            <a:ext cx="697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0" name="直接连接符 13">
            <a:extLst>
              <a:ext uri="{FF2B5EF4-FFF2-40B4-BE49-F238E27FC236}">
                <a16:creationId xmlns="" xmlns:a16="http://schemas.microsoft.com/office/drawing/2014/main" id="{AA42FDBE-CC72-27F6-F8A3-E084FF384DFF}"/>
              </a:ext>
            </a:extLst>
          </p:cNvPr>
          <p:cNvCxnSpPr>
            <a:cxnSpLocks/>
          </p:cNvCxnSpPr>
          <p:nvPr/>
        </p:nvCxnSpPr>
        <p:spPr>
          <a:xfrm>
            <a:off x="2343433" y="1745046"/>
            <a:ext cx="0" cy="69742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1" name="直接连接符 15">
            <a:extLst>
              <a:ext uri="{FF2B5EF4-FFF2-40B4-BE49-F238E27FC236}">
                <a16:creationId xmlns="" xmlns:a16="http://schemas.microsoft.com/office/drawing/2014/main" id="{1161BBAD-977B-4931-ACF5-55B3C7B5619F}"/>
              </a:ext>
            </a:extLst>
          </p:cNvPr>
          <p:cNvCxnSpPr>
            <a:cxnSpLocks/>
          </p:cNvCxnSpPr>
          <p:nvPr/>
        </p:nvCxnSpPr>
        <p:spPr>
          <a:xfrm>
            <a:off x="1994487" y="2093758"/>
            <a:ext cx="697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2" name="直接连接符 13">
            <a:extLst>
              <a:ext uri="{FF2B5EF4-FFF2-40B4-BE49-F238E27FC236}">
                <a16:creationId xmlns="" xmlns:a16="http://schemas.microsoft.com/office/drawing/2014/main" id="{CDBE11CF-34A5-FAD5-E813-0F2E55EEEC30}"/>
              </a:ext>
            </a:extLst>
          </p:cNvPr>
          <p:cNvCxnSpPr>
            <a:cxnSpLocks/>
          </p:cNvCxnSpPr>
          <p:nvPr/>
        </p:nvCxnSpPr>
        <p:spPr>
          <a:xfrm>
            <a:off x="3804458" y="3415780"/>
            <a:ext cx="0" cy="69742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3" name="直接连接符 15">
            <a:extLst>
              <a:ext uri="{FF2B5EF4-FFF2-40B4-BE49-F238E27FC236}">
                <a16:creationId xmlns="" xmlns:a16="http://schemas.microsoft.com/office/drawing/2014/main" id="{AAAF7E7D-B83E-D8C9-42F1-D90E4084AD0B}"/>
              </a:ext>
            </a:extLst>
          </p:cNvPr>
          <p:cNvCxnSpPr>
            <a:cxnSpLocks/>
          </p:cNvCxnSpPr>
          <p:nvPr/>
        </p:nvCxnSpPr>
        <p:spPr>
          <a:xfrm>
            <a:off x="3455512" y="3764492"/>
            <a:ext cx="697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4" name="直接连接符 13">
            <a:extLst>
              <a:ext uri="{FF2B5EF4-FFF2-40B4-BE49-F238E27FC236}">
                <a16:creationId xmlns="" xmlns:a16="http://schemas.microsoft.com/office/drawing/2014/main" id="{29771D5E-13C1-E285-C6E1-921AB78BAA4D}"/>
              </a:ext>
            </a:extLst>
          </p:cNvPr>
          <p:cNvCxnSpPr>
            <a:cxnSpLocks/>
          </p:cNvCxnSpPr>
          <p:nvPr/>
        </p:nvCxnSpPr>
        <p:spPr>
          <a:xfrm>
            <a:off x="3804458" y="3415780"/>
            <a:ext cx="0" cy="69742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5" name="直接连接符 15">
            <a:extLst>
              <a:ext uri="{FF2B5EF4-FFF2-40B4-BE49-F238E27FC236}">
                <a16:creationId xmlns="" xmlns:a16="http://schemas.microsoft.com/office/drawing/2014/main" id="{94E943DF-CA97-D0C6-886F-2B4744C05EAC}"/>
              </a:ext>
            </a:extLst>
          </p:cNvPr>
          <p:cNvCxnSpPr>
            <a:cxnSpLocks/>
          </p:cNvCxnSpPr>
          <p:nvPr/>
        </p:nvCxnSpPr>
        <p:spPr>
          <a:xfrm>
            <a:off x="3455512" y="3764492"/>
            <a:ext cx="697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6" name="直接连接符 13">
            <a:extLst>
              <a:ext uri="{FF2B5EF4-FFF2-40B4-BE49-F238E27FC236}">
                <a16:creationId xmlns="" xmlns:a16="http://schemas.microsoft.com/office/drawing/2014/main" id="{5B3E77C8-4B1E-4159-912A-B73057245CA8}"/>
              </a:ext>
            </a:extLst>
          </p:cNvPr>
          <p:cNvCxnSpPr>
            <a:cxnSpLocks/>
          </p:cNvCxnSpPr>
          <p:nvPr/>
        </p:nvCxnSpPr>
        <p:spPr>
          <a:xfrm>
            <a:off x="4503811" y="3419639"/>
            <a:ext cx="0" cy="69742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7" name="直接连接符 15">
            <a:extLst>
              <a:ext uri="{FF2B5EF4-FFF2-40B4-BE49-F238E27FC236}">
                <a16:creationId xmlns="" xmlns:a16="http://schemas.microsoft.com/office/drawing/2014/main" id="{36995D57-EBE8-AB43-9888-D69A4F051B48}"/>
              </a:ext>
            </a:extLst>
          </p:cNvPr>
          <p:cNvCxnSpPr>
            <a:cxnSpLocks/>
          </p:cNvCxnSpPr>
          <p:nvPr/>
        </p:nvCxnSpPr>
        <p:spPr>
          <a:xfrm>
            <a:off x="4154865" y="3768351"/>
            <a:ext cx="697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8" name="直接连接符 13">
            <a:extLst>
              <a:ext uri="{FF2B5EF4-FFF2-40B4-BE49-F238E27FC236}">
                <a16:creationId xmlns="" xmlns:a16="http://schemas.microsoft.com/office/drawing/2014/main" id="{85059AFE-C1A1-CC62-6CEB-492C28419301}"/>
              </a:ext>
            </a:extLst>
          </p:cNvPr>
          <p:cNvCxnSpPr>
            <a:cxnSpLocks/>
          </p:cNvCxnSpPr>
          <p:nvPr/>
        </p:nvCxnSpPr>
        <p:spPr>
          <a:xfrm>
            <a:off x="4503811" y="3419639"/>
            <a:ext cx="0" cy="69742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49" name="直接连接符 15">
            <a:extLst>
              <a:ext uri="{FF2B5EF4-FFF2-40B4-BE49-F238E27FC236}">
                <a16:creationId xmlns="" xmlns:a16="http://schemas.microsoft.com/office/drawing/2014/main" id="{44520860-5A12-2032-C7B5-84EB44574C1B}"/>
              </a:ext>
            </a:extLst>
          </p:cNvPr>
          <p:cNvCxnSpPr>
            <a:cxnSpLocks/>
          </p:cNvCxnSpPr>
          <p:nvPr/>
        </p:nvCxnSpPr>
        <p:spPr>
          <a:xfrm>
            <a:off x="4154865" y="3768351"/>
            <a:ext cx="697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50" name="文本框 10149">
            <a:extLst>
              <a:ext uri="{FF2B5EF4-FFF2-40B4-BE49-F238E27FC236}">
                <a16:creationId xmlns="" xmlns:a16="http://schemas.microsoft.com/office/drawing/2014/main" id="{67DF1DDC-A52F-137A-249B-9C7091E1E574}"/>
              </a:ext>
            </a:extLst>
          </p:cNvPr>
          <p:cNvSpPr txBox="1"/>
          <p:nvPr/>
        </p:nvSpPr>
        <p:spPr>
          <a:xfrm>
            <a:off x="1242863" y="1564087"/>
            <a:ext cx="5372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姿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6" grpId="0" build="allAtOnce"/>
      <p:bldP spid="17" grpId="0" build="allAtOnce"/>
      <p:bldP spid="25" grpId="0" build="allAtOnce"/>
      <p:bldP spid="26" grpId="0" build="allAtOnce"/>
      <p:bldP spid="35" grpId="0" build="allAtOnce"/>
      <p:bldP spid="36" grpId="0" build="allAtOnce"/>
      <p:bldP spid="50" grpId="0" build="allAtOnce"/>
      <p:bldP spid="51" grpId="0" build="allAtOnce"/>
      <p:bldP spid="52" grpId="0" build="allAtOnce"/>
      <p:bldP spid="53" grpId="0" build="allAtOnce"/>
      <p:bldP spid="1015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4" name="yt_shape_10164"/>
          <p:cNvSpPr txBox="1"/>
          <p:nvPr/>
        </p:nvSpPr>
        <p:spPr>
          <a:xfrm>
            <a:off x="1296000" y="1054855"/>
            <a:ext cx="2072683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理解词语。</a:t>
            </a:r>
          </a:p>
        </p:txBody>
      </p:sp>
      <p:sp>
        <p:nvSpPr>
          <p:cNvPr id="10165" name="yt_shape_10165"/>
          <p:cNvSpPr txBox="1"/>
          <p:nvPr/>
        </p:nvSpPr>
        <p:spPr>
          <a:xfrm>
            <a:off x="1296000" y="1670157"/>
            <a:ext cx="5049459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挨挨挤挤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形容多而杂乱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10166" name="yt_shape_10166"/>
          <p:cNvSpPr txBox="1"/>
          <p:nvPr/>
        </p:nvSpPr>
        <p:spPr>
          <a:xfrm>
            <a:off x="1296000" y="2285459"/>
            <a:ext cx="4688784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翩翩起舞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：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轻快的跳舞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1EF188C-C45F-0E90-9349-1615382C3A00}"/>
              </a:ext>
            </a:extLst>
          </p:cNvPr>
          <p:cNvSpPr txBox="1"/>
          <p:nvPr/>
        </p:nvSpPr>
        <p:spPr>
          <a:xfrm>
            <a:off x="3349114" y="1597951"/>
            <a:ext cx="268039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形容多而杂乱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583C504-1CA8-0513-304E-D11CA8BF8DC5}"/>
              </a:ext>
            </a:extLst>
          </p:cNvPr>
          <p:cNvSpPr txBox="1"/>
          <p:nvPr/>
        </p:nvSpPr>
        <p:spPr>
          <a:xfrm>
            <a:off x="3349114" y="2213253"/>
            <a:ext cx="23232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轻快的跳舞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9" name="yt_shape_10169"/>
          <p:cNvSpPr txBox="1"/>
          <p:nvPr/>
        </p:nvSpPr>
        <p:spPr>
          <a:xfrm>
            <a:off x="1187624" y="1066547"/>
            <a:ext cx="7307999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课文描写了夏日清晨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一池荷花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美丽姿态及作者欣赏荷花时的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美好感受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着重描写了荷花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初绽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、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绽放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、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含苞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的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三种姿态。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D571362-B067-A75B-84D7-07AC8B344185}"/>
              </a:ext>
            </a:extLst>
          </p:cNvPr>
          <p:cNvSpPr txBox="1"/>
          <p:nvPr/>
        </p:nvSpPr>
        <p:spPr>
          <a:xfrm>
            <a:off x="4936188" y="994341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一池荷花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269D47C-CD9A-2D61-1F7D-504793D65724}"/>
              </a:ext>
            </a:extLst>
          </p:cNvPr>
          <p:cNvSpPr txBox="1"/>
          <p:nvPr/>
        </p:nvSpPr>
        <p:spPr>
          <a:xfrm>
            <a:off x="5026676" y="1634421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美好感受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64B0326-E5FB-BA11-D6B9-A17713B057B4}"/>
              </a:ext>
            </a:extLst>
          </p:cNvPr>
          <p:cNvSpPr txBox="1"/>
          <p:nvPr/>
        </p:nvSpPr>
        <p:spPr>
          <a:xfrm>
            <a:off x="2883551" y="2274501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初绽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4032802-FCD8-CE88-46D8-382A2ECD91C5}"/>
              </a:ext>
            </a:extLst>
          </p:cNvPr>
          <p:cNvSpPr txBox="1"/>
          <p:nvPr/>
        </p:nvSpPr>
        <p:spPr>
          <a:xfrm>
            <a:off x="4669488" y="2274501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绽放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6944CAC-C10D-D34A-8760-FF53DC3A468B}"/>
              </a:ext>
            </a:extLst>
          </p:cNvPr>
          <p:cNvSpPr txBox="1"/>
          <p:nvPr/>
        </p:nvSpPr>
        <p:spPr>
          <a:xfrm>
            <a:off x="6455425" y="2274501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含苞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2" name="yt_shape_10172"/>
          <p:cNvSpPr txBox="1"/>
          <p:nvPr/>
        </p:nvSpPr>
        <p:spPr>
          <a:xfrm>
            <a:off x="1296001" y="1419820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7.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叶圣陶是中国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作家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、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教育家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、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出版家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著有童话集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《稻草人》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长篇小说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《倪焕之》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黑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DEEC5E2-60BC-6F62-50F7-64057D006137}"/>
              </a:ext>
            </a:extLst>
          </p:cNvPr>
          <p:cNvSpPr txBox="1"/>
          <p:nvPr/>
        </p:nvSpPr>
        <p:spPr>
          <a:xfrm>
            <a:off x="3973003" y="1347614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作家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4AB5F90-2B42-EE44-25B8-33705AEDBEDE}"/>
              </a:ext>
            </a:extLst>
          </p:cNvPr>
          <p:cNvSpPr txBox="1"/>
          <p:nvPr/>
        </p:nvSpPr>
        <p:spPr>
          <a:xfrm>
            <a:off x="5758940" y="1347614"/>
            <a:ext cx="1608837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教育家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845A3A1-4B59-A5E4-9A70-E25F7A13F552}"/>
              </a:ext>
            </a:extLst>
          </p:cNvPr>
          <p:cNvSpPr txBox="1"/>
          <p:nvPr/>
        </p:nvSpPr>
        <p:spPr>
          <a:xfrm>
            <a:off x="7902064" y="1347614"/>
            <a:ext cx="53727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72CAC13-311D-E447-BD64-9FDDD5D6B68D}"/>
              </a:ext>
            </a:extLst>
          </p:cNvPr>
          <p:cNvSpPr txBox="1"/>
          <p:nvPr/>
        </p:nvSpPr>
        <p:spPr>
          <a:xfrm>
            <a:off x="1205990" y="1987694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版家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34D3BF0-DE46-BE95-91D6-A9E7C447D7B0}"/>
              </a:ext>
            </a:extLst>
          </p:cNvPr>
          <p:cNvSpPr txBox="1"/>
          <p:nvPr/>
        </p:nvSpPr>
        <p:spPr>
          <a:xfrm>
            <a:off x="4777865" y="1987694"/>
            <a:ext cx="232321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《稻草人》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6DEC869-4FA7-0453-DA0C-42BF3A4DA778}"/>
              </a:ext>
            </a:extLst>
          </p:cNvPr>
          <p:cNvSpPr txBox="1"/>
          <p:nvPr/>
        </p:nvSpPr>
        <p:spPr>
          <a:xfrm>
            <a:off x="1920365" y="2627774"/>
            <a:ext cx="23232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《倪焕之》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3" name="yt_shape_10173"/>
          <p:cNvSpPr txBox="1"/>
          <p:nvPr/>
        </p:nvSpPr>
        <p:spPr>
          <a:xfrm>
            <a:off x="1259632" y="2005946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1842272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全屏显示(16:9)</PresentationFormat>
  <Paragraphs>67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汉语拼音</vt:lpstr>
      <vt:lpstr>Calibri</vt:lpstr>
      <vt:lpstr>黑体</vt:lpstr>
      <vt:lpstr>楷体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