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2" r:id="rId9"/>
    <p:sldId id="2074" r:id="rId10"/>
    <p:sldId id="2079" r:id="rId11"/>
    <p:sldId id="2061" r:id="rId12"/>
  </p:sldIdLst>
  <p:sldSz cx="9144000" cy="5143500" type="screen16x9"/>
  <p:notesSz cx="6858000" cy="9144000"/>
  <p:embeddedFontLst>
    <p:embeddedFont>
      <p:font typeface="汉语拼音" pitchFamily="34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黑体" pitchFamily="49" charset="-122"/>
      <p:regular r:id="rId20"/>
    </p:embeddedFont>
    <p:embeddedFont>
      <p:font typeface="楷体" pitchFamily="49" charset="-122"/>
      <p:regular r:id="rId2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3" name="yt_shape_11113"/>
          <p:cNvSpPr txBox="1"/>
          <p:nvPr/>
        </p:nvSpPr>
        <p:spPr>
          <a:xfrm>
            <a:off x="1403648" y="2067694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359164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5576" y="1316772"/>
            <a:ext cx="7920880" cy="1076573"/>
            <a:chOff x="2339752" y="1347614"/>
            <a:chExt cx="7920880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3203848" y="1347614"/>
              <a:ext cx="7056784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我们奇妙的世界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39752" y="1583092"/>
              <a:ext cx="830188" cy="836478"/>
              <a:chOff x="3021732" y="2239328"/>
              <a:chExt cx="830188" cy="836478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732" y="2239328"/>
                <a:ext cx="830188" cy="836478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73823" y="2239328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22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7" name="yt_shape_11047"/>
          <p:cNvSpPr txBox="1"/>
          <p:nvPr/>
        </p:nvSpPr>
        <p:spPr>
          <a:xfrm>
            <a:off x="1296001" y="1131590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1048" name="yt_shape_11048"/>
          <p:cNvSpPr txBox="1"/>
          <p:nvPr/>
        </p:nvSpPr>
        <p:spPr>
          <a:xfrm>
            <a:off x="1296001" y="2393222"/>
            <a:ext cx="4356120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变幻　奇迹　诱人　圆润　光芒　冰柱　普通　模型</a:t>
            </a:r>
          </a:p>
        </p:txBody>
      </p:sp>
      <p:pic>
        <p:nvPicPr>
          <p:cNvPr id="11049" name="yt_image_11049">
            <a:extLst>
              <a:ext uri="">
                <a16:creationId xmlns:a16="http://schemas.microsoft.com/office/drawing/2014/main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935176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1051">
            <a:extLst>
              <a:ext uri="{FF2B5EF4-FFF2-40B4-BE49-F238E27FC236}">
                <a16:creationId xmlns:a16="http://schemas.microsoft.com/office/drawing/2014/main" xmlns="" id="{5FF7833A-916B-8AC5-945A-7C47E31F549A}"/>
              </a:ext>
            </a:extLst>
          </p:cNvPr>
          <p:cNvSpPr txBox="1"/>
          <p:nvPr/>
        </p:nvSpPr>
        <p:spPr>
          <a:xfrm>
            <a:off x="7235152" y="2902844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2" name="yt_shape_11052"/>
          <p:cNvSpPr txBox="1"/>
          <p:nvPr/>
        </p:nvSpPr>
        <p:spPr>
          <a:xfrm>
            <a:off x="1296000" y="935999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给下面的字注上正确的读音。</a:t>
            </a:r>
          </a:p>
        </p:txBody>
      </p:sp>
      <p:sp>
        <p:nvSpPr>
          <p:cNvPr id="11053" name="yt_shape_11053"/>
          <p:cNvSpPr txBox="1"/>
          <p:nvPr/>
        </p:nvSpPr>
        <p:spPr>
          <a:xfrm>
            <a:off x="1296000" y="1551301"/>
            <a:ext cx="5696431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206407" algn="l"/>
                <a:tab pos="605281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chéng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雕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diāo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1054" name="yt_shape_11054"/>
          <p:cNvSpPr txBox="1"/>
          <p:nvPr/>
        </p:nvSpPr>
        <p:spPr>
          <a:xfrm>
            <a:off x="1296000" y="2174618"/>
            <a:ext cx="5537734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206407" algn="l"/>
                <a:tab pos="605281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幻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huàn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huī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1055" name="yt_shape_11055"/>
          <p:cNvSpPr txBox="1"/>
          <p:nvPr/>
        </p:nvSpPr>
        <p:spPr>
          <a:xfrm>
            <a:off x="1296000" y="2797935"/>
            <a:ext cx="5696431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206407" algn="l"/>
                <a:tab pos="605281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芒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máng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xíng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1056" name="yt_shape_11056"/>
          <p:cNvSpPr txBox="1"/>
          <p:nvPr/>
        </p:nvSpPr>
        <p:spPr>
          <a:xfrm>
            <a:off x="1296000" y="3421252"/>
            <a:ext cx="5555367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3206407" algn="l"/>
                <a:tab pos="605281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剑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jiàn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蔚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wèi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EF5931C-7250-67E4-FB4A-1F7497FB7A5D}"/>
              </a:ext>
            </a:extLst>
          </p:cNvPr>
          <p:cNvSpPr txBox="1"/>
          <p:nvPr/>
        </p:nvSpPr>
        <p:spPr>
          <a:xfrm>
            <a:off x="2275964" y="1504495"/>
            <a:ext cx="1069087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chéng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6014458-EE1E-04A3-A8F0-B11A15324E16}"/>
              </a:ext>
            </a:extLst>
          </p:cNvPr>
          <p:cNvSpPr txBox="1"/>
          <p:nvPr/>
        </p:nvSpPr>
        <p:spPr>
          <a:xfrm>
            <a:off x="5482079" y="1504495"/>
            <a:ext cx="8325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diāo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3D8E69B-C9B6-16FA-B5D3-EF341E257D64}"/>
              </a:ext>
            </a:extLst>
          </p:cNvPr>
          <p:cNvSpPr txBox="1"/>
          <p:nvPr/>
        </p:nvSpPr>
        <p:spPr>
          <a:xfrm>
            <a:off x="2275964" y="2127812"/>
            <a:ext cx="95319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huàn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DE450B3-A014-D850-487F-DF89C01A21A0}"/>
              </a:ext>
            </a:extLst>
          </p:cNvPr>
          <p:cNvSpPr txBox="1"/>
          <p:nvPr/>
        </p:nvSpPr>
        <p:spPr>
          <a:xfrm>
            <a:off x="5482079" y="2127812"/>
            <a:ext cx="67538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huī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E33D3B-D943-21C3-89A5-E1356D7E6059}"/>
              </a:ext>
            </a:extLst>
          </p:cNvPr>
          <p:cNvSpPr txBox="1"/>
          <p:nvPr/>
        </p:nvSpPr>
        <p:spPr>
          <a:xfrm>
            <a:off x="2275964" y="2751129"/>
            <a:ext cx="1030987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máng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01E040B-5760-4A05-6454-CA80D47681AC}"/>
              </a:ext>
            </a:extLst>
          </p:cNvPr>
          <p:cNvSpPr txBox="1"/>
          <p:nvPr/>
        </p:nvSpPr>
        <p:spPr>
          <a:xfrm>
            <a:off x="5482079" y="2751129"/>
            <a:ext cx="8325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xíng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72EC7EF-0B4C-E74E-0F54-DE8DF931008B}"/>
              </a:ext>
            </a:extLst>
          </p:cNvPr>
          <p:cNvSpPr txBox="1"/>
          <p:nvPr/>
        </p:nvSpPr>
        <p:spPr>
          <a:xfrm>
            <a:off x="2275964" y="3374446"/>
            <a:ext cx="7738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jiàn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0D349FA-B3F8-F6CE-C18B-F7B312A1B6E4}"/>
              </a:ext>
            </a:extLst>
          </p:cNvPr>
          <p:cNvSpPr txBox="1"/>
          <p:nvPr/>
        </p:nvSpPr>
        <p:spPr>
          <a:xfrm>
            <a:off x="5482079" y="3374446"/>
            <a:ext cx="6928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wèi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7" name="yt_shape_11057"/>
          <p:cNvSpPr txBox="1"/>
          <p:nvPr/>
        </p:nvSpPr>
        <p:spPr>
          <a:xfrm>
            <a:off x="1259632" y="627534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1058" name="yt_shape_11058"/>
          <p:cNvSpPr txBox="1"/>
          <p:nvPr/>
        </p:nvSpPr>
        <p:spPr>
          <a:xfrm>
            <a:off x="1259632" y="1242836"/>
            <a:ext cx="161903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biàn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huàn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27389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75146" y="2370502"/>
            <a:ext cx="70448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259632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变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27389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75146" y="2370502"/>
            <a:ext cx="70448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979632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幻</a:t>
            </a:r>
          </a:p>
        </p:txBody>
      </p:sp>
      <p:sp>
        <p:nvSpPr>
          <p:cNvPr id="11065" name="yt_shape_11065"/>
          <p:cNvSpPr txBox="1"/>
          <p:nvPr/>
        </p:nvSpPr>
        <p:spPr>
          <a:xfrm>
            <a:off x="3334745" y="1242836"/>
            <a:ext cx="122950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pǔ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tōng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8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3694745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334745" y="237050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334745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普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4414745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4054745" y="237050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4054745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D42DDC1-B82C-15A4-96A5-885E3CD758E4}"/>
              </a:ext>
            </a:extLst>
          </p:cNvPr>
          <p:cNvSpPr txBox="1"/>
          <p:nvPr/>
        </p:nvSpPr>
        <p:spPr>
          <a:xfrm>
            <a:off x="1275146" y="2010502"/>
            <a:ext cx="704486" cy="7200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变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B68419D-584D-911A-AFD3-43B9652C0AED}"/>
              </a:ext>
            </a:extLst>
          </p:cNvPr>
          <p:cNvSpPr txBox="1"/>
          <p:nvPr/>
        </p:nvSpPr>
        <p:spPr>
          <a:xfrm>
            <a:off x="1989960" y="2056628"/>
            <a:ext cx="68675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幻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0EE236D-BF81-09F7-C393-1832268AD861}"/>
              </a:ext>
            </a:extLst>
          </p:cNvPr>
          <p:cNvSpPr txBox="1"/>
          <p:nvPr/>
        </p:nvSpPr>
        <p:spPr>
          <a:xfrm>
            <a:off x="3343331" y="2011633"/>
            <a:ext cx="71999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普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16BC6CC1-6E1D-1EFC-3C26-16AFA7F4932B}"/>
              </a:ext>
            </a:extLst>
          </p:cNvPr>
          <p:cNvSpPr txBox="1"/>
          <p:nvPr/>
        </p:nvSpPr>
        <p:spPr>
          <a:xfrm>
            <a:off x="4054741" y="2044169"/>
            <a:ext cx="7199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通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yt_shape_11072">
            <a:extLst>
              <a:ext uri="{FF2B5EF4-FFF2-40B4-BE49-F238E27FC236}">
                <a16:creationId xmlns:a16="http://schemas.microsoft.com/office/drawing/2014/main" xmlns="" id="{1B6357CE-22CB-18C1-0569-A5E648FE5FA4}"/>
              </a:ext>
            </a:extLst>
          </p:cNvPr>
          <p:cNvSpPr txBox="1"/>
          <p:nvPr/>
        </p:nvSpPr>
        <p:spPr>
          <a:xfrm>
            <a:off x="5200590" y="1242836"/>
            <a:ext cx="1495602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yòu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rén</a:t>
            </a:r>
          </a:p>
        </p:txBody>
      </p:sp>
      <p:cxnSp>
        <p:nvCxnSpPr>
          <p:cNvPr id="19" name="直接连接符 13">
            <a:extLst>
              <a:ext uri="{FF2B5EF4-FFF2-40B4-BE49-F238E27FC236}">
                <a16:creationId xmlns:a16="http://schemas.microsoft.com/office/drawing/2014/main" xmlns="" id="{AACB8DAA-72C3-9A5F-B276-6134EC058776}"/>
              </a:ext>
            </a:extLst>
          </p:cNvPr>
          <p:cNvCxnSpPr/>
          <p:nvPr/>
        </p:nvCxnSpPr>
        <p:spPr>
          <a:xfrm>
            <a:off x="5560590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:a16="http://schemas.microsoft.com/office/drawing/2014/main" xmlns="" id="{20701FDF-F4C2-3C6D-566F-E18C867A7D22}"/>
              </a:ext>
            </a:extLst>
          </p:cNvPr>
          <p:cNvCxnSpPr/>
          <p:nvPr/>
        </p:nvCxnSpPr>
        <p:spPr>
          <a:xfrm>
            <a:off x="5200590" y="237050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1">
            <a:extLst>
              <a:ext uri="{FF2B5EF4-FFF2-40B4-BE49-F238E27FC236}">
                <a16:creationId xmlns:a16="http://schemas.microsoft.com/office/drawing/2014/main" xmlns="" id="{37C8A32F-2948-8F85-D071-6BB2E1B24E12}"/>
              </a:ext>
            </a:extLst>
          </p:cNvPr>
          <p:cNvSpPr>
            <a:spLocks noChangeAspect="1"/>
          </p:cNvSpPr>
          <p:nvPr/>
        </p:nvSpPr>
        <p:spPr>
          <a:xfrm>
            <a:off x="5200590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诱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:a16="http://schemas.microsoft.com/office/drawing/2014/main" xmlns="" id="{06BD6AB9-F040-7861-1C1F-7C7C9E7C8910}"/>
              </a:ext>
            </a:extLst>
          </p:cNvPr>
          <p:cNvCxnSpPr/>
          <p:nvPr/>
        </p:nvCxnSpPr>
        <p:spPr>
          <a:xfrm>
            <a:off x="6280590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:a16="http://schemas.microsoft.com/office/drawing/2014/main" xmlns="" id="{C9E198E6-6411-3009-D9ED-F4191DA1D330}"/>
              </a:ext>
            </a:extLst>
          </p:cNvPr>
          <p:cNvCxnSpPr/>
          <p:nvPr/>
        </p:nvCxnSpPr>
        <p:spPr>
          <a:xfrm>
            <a:off x="5920590" y="237050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1">
            <a:extLst>
              <a:ext uri="{FF2B5EF4-FFF2-40B4-BE49-F238E27FC236}">
                <a16:creationId xmlns:a16="http://schemas.microsoft.com/office/drawing/2014/main" xmlns="" id="{76E0EE5A-1B18-DB47-6355-C4559C6299B0}"/>
              </a:ext>
            </a:extLst>
          </p:cNvPr>
          <p:cNvSpPr>
            <a:spLocks noChangeAspect="1"/>
          </p:cNvSpPr>
          <p:nvPr/>
        </p:nvSpPr>
        <p:spPr>
          <a:xfrm>
            <a:off x="5920590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人</a:t>
            </a:r>
          </a:p>
        </p:txBody>
      </p:sp>
      <p:sp>
        <p:nvSpPr>
          <p:cNvPr id="25" name="yt_shape_11079">
            <a:extLst>
              <a:ext uri="{FF2B5EF4-FFF2-40B4-BE49-F238E27FC236}">
                <a16:creationId xmlns:a16="http://schemas.microsoft.com/office/drawing/2014/main" xmlns="" id="{FA5994DF-CC90-EFE9-272F-B7E93F3866CE}"/>
              </a:ext>
            </a:extLst>
          </p:cNvPr>
          <p:cNvSpPr txBox="1"/>
          <p:nvPr/>
        </p:nvSpPr>
        <p:spPr>
          <a:xfrm>
            <a:off x="1259632" y="2774578"/>
            <a:ext cx="147155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yuán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rùn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6" name="直接连接符 13">
            <a:extLst>
              <a:ext uri="{FF2B5EF4-FFF2-40B4-BE49-F238E27FC236}">
                <a16:creationId xmlns:a16="http://schemas.microsoft.com/office/drawing/2014/main" xmlns="" id="{18CE6F52-09E0-713A-6154-BF2134AA3686}"/>
              </a:ext>
            </a:extLst>
          </p:cNvPr>
          <p:cNvCxnSpPr/>
          <p:nvPr/>
        </p:nvCxnSpPr>
        <p:spPr>
          <a:xfrm>
            <a:off x="1619632" y="354224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15">
            <a:extLst>
              <a:ext uri="{FF2B5EF4-FFF2-40B4-BE49-F238E27FC236}">
                <a16:creationId xmlns:a16="http://schemas.microsoft.com/office/drawing/2014/main" xmlns="" id="{A98195B3-A070-A683-330B-D4C35ECE1790}"/>
              </a:ext>
            </a:extLst>
          </p:cNvPr>
          <p:cNvCxnSpPr/>
          <p:nvPr/>
        </p:nvCxnSpPr>
        <p:spPr>
          <a:xfrm>
            <a:off x="1259632" y="390224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11">
            <a:extLst>
              <a:ext uri="{FF2B5EF4-FFF2-40B4-BE49-F238E27FC236}">
                <a16:creationId xmlns:a16="http://schemas.microsoft.com/office/drawing/2014/main" xmlns="" id="{94BC02FE-3E1E-FC35-DFD0-7EEA287652AB}"/>
              </a:ext>
            </a:extLst>
          </p:cNvPr>
          <p:cNvSpPr>
            <a:spLocks noChangeAspect="1"/>
          </p:cNvSpPr>
          <p:nvPr/>
        </p:nvSpPr>
        <p:spPr>
          <a:xfrm>
            <a:off x="1259632" y="354224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圆</a:t>
            </a:r>
          </a:p>
        </p:txBody>
      </p:sp>
      <p:cxnSp>
        <p:nvCxnSpPr>
          <p:cNvPr id="29" name="直接连接符 13">
            <a:extLst>
              <a:ext uri="{FF2B5EF4-FFF2-40B4-BE49-F238E27FC236}">
                <a16:creationId xmlns:a16="http://schemas.microsoft.com/office/drawing/2014/main" xmlns="" id="{72C131C7-72B3-85EF-2B28-DBABBC13115E}"/>
              </a:ext>
            </a:extLst>
          </p:cNvPr>
          <p:cNvCxnSpPr/>
          <p:nvPr/>
        </p:nvCxnSpPr>
        <p:spPr>
          <a:xfrm>
            <a:off x="2339632" y="354224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15">
            <a:extLst>
              <a:ext uri="{FF2B5EF4-FFF2-40B4-BE49-F238E27FC236}">
                <a16:creationId xmlns:a16="http://schemas.microsoft.com/office/drawing/2014/main" xmlns="" id="{B7FBF4B3-6A9E-10B1-6671-BACA9050BF99}"/>
              </a:ext>
            </a:extLst>
          </p:cNvPr>
          <p:cNvCxnSpPr/>
          <p:nvPr/>
        </p:nvCxnSpPr>
        <p:spPr>
          <a:xfrm>
            <a:off x="1979632" y="390224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11">
            <a:extLst>
              <a:ext uri="{FF2B5EF4-FFF2-40B4-BE49-F238E27FC236}">
                <a16:creationId xmlns:a16="http://schemas.microsoft.com/office/drawing/2014/main" xmlns="" id="{88EEDA44-6BC6-1A1C-06E7-DA9F04448BDC}"/>
              </a:ext>
            </a:extLst>
          </p:cNvPr>
          <p:cNvSpPr>
            <a:spLocks noChangeAspect="1"/>
          </p:cNvSpPr>
          <p:nvPr/>
        </p:nvSpPr>
        <p:spPr>
          <a:xfrm>
            <a:off x="1979632" y="354224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润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67CBB8C5-FFA3-74C8-CEC3-FDAEB09BDCA8}"/>
              </a:ext>
            </a:extLst>
          </p:cNvPr>
          <p:cNvSpPr txBox="1"/>
          <p:nvPr/>
        </p:nvSpPr>
        <p:spPr>
          <a:xfrm>
            <a:off x="5220074" y="2044169"/>
            <a:ext cx="7005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606E763E-B58D-AB4F-CD9E-F4558CF17908}"/>
              </a:ext>
            </a:extLst>
          </p:cNvPr>
          <p:cNvSpPr txBox="1"/>
          <p:nvPr/>
        </p:nvSpPr>
        <p:spPr>
          <a:xfrm>
            <a:off x="5940068" y="2044169"/>
            <a:ext cx="6984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人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8A6B51DD-335A-223F-39E4-B92DF74E88FA}"/>
              </a:ext>
            </a:extLst>
          </p:cNvPr>
          <p:cNvSpPr txBox="1"/>
          <p:nvPr/>
        </p:nvSpPr>
        <p:spPr>
          <a:xfrm>
            <a:off x="1275146" y="3575911"/>
            <a:ext cx="704485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圆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AA6A2CD3-1B30-2A81-2456-6A6C64BF76AF}"/>
              </a:ext>
            </a:extLst>
          </p:cNvPr>
          <p:cNvSpPr txBox="1"/>
          <p:nvPr/>
        </p:nvSpPr>
        <p:spPr>
          <a:xfrm>
            <a:off x="1995145" y="3575911"/>
            <a:ext cx="70448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润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6" name="yt_shape_11086">
            <a:extLst>
              <a:ext uri="{FF2B5EF4-FFF2-40B4-BE49-F238E27FC236}">
                <a16:creationId xmlns:a16="http://schemas.microsoft.com/office/drawing/2014/main" xmlns="" id="{436623CB-C69E-4354-71F5-D00F487299A1}"/>
              </a:ext>
            </a:extLst>
          </p:cNvPr>
          <p:cNvSpPr txBox="1"/>
          <p:nvPr/>
        </p:nvSpPr>
        <p:spPr>
          <a:xfrm>
            <a:off x="3275937" y="2808245"/>
            <a:ext cx="1553310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mó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xíng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37" name="直接连接符 13">
            <a:extLst>
              <a:ext uri="{FF2B5EF4-FFF2-40B4-BE49-F238E27FC236}">
                <a16:creationId xmlns:a16="http://schemas.microsoft.com/office/drawing/2014/main" xmlns="" id="{C08A0F77-3109-FF90-51B8-5A959D289B1F}"/>
              </a:ext>
            </a:extLst>
          </p:cNvPr>
          <p:cNvCxnSpPr>
            <a:stCxn id="49" idx="0"/>
            <a:endCxn id="49" idx="2"/>
          </p:cNvCxnSpPr>
          <p:nvPr/>
        </p:nvCxnSpPr>
        <p:spPr>
          <a:xfrm>
            <a:off x="6280590" y="357591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15">
            <a:extLst>
              <a:ext uri="{FF2B5EF4-FFF2-40B4-BE49-F238E27FC236}">
                <a16:creationId xmlns:a16="http://schemas.microsoft.com/office/drawing/2014/main" xmlns="" id="{BED97046-D5B1-E3C2-720B-8FFD0892661A}"/>
              </a:ext>
            </a:extLst>
          </p:cNvPr>
          <p:cNvCxnSpPr>
            <a:stCxn id="49" idx="1"/>
            <a:endCxn id="49" idx="3"/>
          </p:cNvCxnSpPr>
          <p:nvPr/>
        </p:nvCxnSpPr>
        <p:spPr>
          <a:xfrm>
            <a:off x="5920590" y="393591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 11">
            <a:extLst>
              <a:ext uri="{FF2B5EF4-FFF2-40B4-BE49-F238E27FC236}">
                <a16:creationId xmlns:a16="http://schemas.microsoft.com/office/drawing/2014/main" xmlns="" id="{AB3B67AD-8C0A-F37B-BD03-156EBA720B15}"/>
              </a:ext>
            </a:extLst>
          </p:cNvPr>
          <p:cNvSpPr>
            <a:spLocks noChangeAspect="1"/>
          </p:cNvSpPr>
          <p:nvPr/>
        </p:nvSpPr>
        <p:spPr>
          <a:xfrm>
            <a:off x="3334745" y="354224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模</a:t>
            </a:r>
          </a:p>
        </p:txBody>
      </p:sp>
      <p:cxnSp>
        <p:nvCxnSpPr>
          <p:cNvPr id="40" name="直接连接符 13">
            <a:extLst>
              <a:ext uri="{FF2B5EF4-FFF2-40B4-BE49-F238E27FC236}">
                <a16:creationId xmlns:a16="http://schemas.microsoft.com/office/drawing/2014/main" xmlns="" id="{A1ED092A-7B30-C9DE-CAB0-131D617824AD}"/>
              </a:ext>
            </a:extLst>
          </p:cNvPr>
          <p:cNvCxnSpPr>
            <a:stCxn id="49" idx="0"/>
            <a:endCxn id="49" idx="2"/>
          </p:cNvCxnSpPr>
          <p:nvPr/>
        </p:nvCxnSpPr>
        <p:spPr>
          <a:xfrm>
            <a:off x="6280590" y="357591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15">
            <a:extLst>
              <a:ext uri="{FF2B5EF4-FFF2-40B4-BE49-F238E27FC236}">
                <a16:creationId xmlns:a16="http://schemas.microsoft.com/office/drawing/2014/main" xmlns="" id="{0281A665-5F42-86FD-5CE2-419CB4AC9175}"/>
              </a:ext>
            </a:extLst>
          </p:cNvPr>
          <p:cNvCxnSpPr>
            <a:stCxn id="49" idx="1"/>
            <a:endCxn id="49" idx="3"/>
          </p:cNvCxnSpPr>
          <p:nvPr/>
        </p:nvCxnSpPr>
        <p:spPr>
          <a:xfrm>
            <a:off x="5920590" y="393591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 11">
            <a:extLst>
              <a:ext uri="{FF2B5EF4-FFF2-40B4-BE49-F238E27FC236}">
                <a16:creationId xmlns:a16="http://schemas.microsoft.com/office/drawing/2014/main" xmlns="" id="{B559537E-3F5F-9E41-42E8-A4F0834DE68F}"/>
              </a:ext>
            </a:extLst>
          </p:cNvPr>
          <p:cNvSpPr>
            <a:spLocks noChangeAspect="1"/>
          </p:cNvSpPr>
          <p:nvPr/>
        </p:nvSpPr>
        <p:spPr>
          <a:xfrm>
            <a:off x="4054745" y="354224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型</a:t>
            </a:r>
          </a:p>
        </p:txBody>
      </p:sp>
      <p:sp>
        <p:nvSpPr>
          <p:cNvPr id="43" name="yt_shape_11093">
            <a:extLst>
              <a:ext uri="{FF2B5EF4-FFF2-40B4-BE49-F238E27FC236}">
                <a16:creationId xmlns:a16="http://schemas.microsoft.com/office/drawing/2014/main" xmlns="" id="{567CD375-BF72-00B7-8A0E-BF2A84F3963A}"/>
              </a:ext>
            </a:extLst>
          </p:cNvPr>
          <p:cNvSpPr txBox="1"/>
          <p:nvPr/>
        </p:nvSpPr>
        <p:spPr>
          <a:xfrm>
            <a:off x="5200590" y="2808245"/>
            <a:ext cx="176330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chéng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xiàn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44" name="直接连接符 13">
            <a:extLst>
              <a:ext uri="{FF2B5EF4-FFF2-40B4-BE49-F238E27FC236}">
                <a16:creationId xmlns:a16="http://schemas.microsoft.com/office/drawing/2014/main" xmlns="" id="{B66A8675-8609-ECFF-C7D3-0DF4BF2630A3}"/>
              </a:ext>
            </a:extLst>
          </p:cNvPr>
          <p:cNvCxnSpPr>
            <a:stCxn id="49" idx="0"/>
            <a:endCxn id="49" idx="2"/>
          </p:cNvCxnSpPr>
          <p:nvPr/>
        </p:nvCxnSpPr>
        <p:spPr>
          <a:xfrm>
            <a:off x="5560590" y="357591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15">
            <a:extLst>
              <a:ext uri="{FF2B5EF4-FFF2-40B4-BE49-F238E27FC236}">
                <a16:creationId xmlns:a16="http://schemas.microsoft.com/office/drawing/2014/main" xmlns="" id="{ED2689D2-26C7-33B0-5AE1-616378E3DBC8}"/>
              </a:ext>
            </a:extLst>
          </p:cNvPr>
          <p:cNvCxnSpPr>
            <a:stCxn id="49" idx="1"/>
            <a:endCxn id="49" idx="3"/>
          </p:cNvCxnSpPr>
          <p:nvPr/>
        </p:nvCxnSpPr>
        <p:spPr>
          <a:xfrm>
            <a:off x="5200590" y="393591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 11">
            <a:extLst>
              <a:ext uri="{FF2B5EF4-FFF2-40B4-BE49-F238E27FC236}">
                <a16:creationId xmlns:a16="http://schemas.microsoft.com/office/drawing/2014/main" xmlns="" id="{989371A0-8A38-FE1A-9665-70AB8DFBA22B}"/>
              </a:ext>
            </a:extLst>
          </p:cNvPr>
          <p:cNvSpPr>
            <a:spLocks noChangeAspect="1"/>
          </p:cNvSpPr>
          <p:nvPr/>
        </p:nvSpPr>
        <p:spPr>
          <a:xfrm>
            <a:off x="5200590" y="357591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呈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xmlns="" id="{AFC5A094-717F-DDC5-4D77-C670A61EC27E}"/>
              </a:ext>
            </a:extLst>
          </p:cNvPr>
          <p:cNvCxnSpPr>
            <a:stCxn id="49" idx="0"/>
            <a:endCxn id="49" idx="2"/>
          </p:cNvCxnSpPr>
          <p:nvPr/>
        </p:nvCxnSpPr>
        <p:spPr>
          <a:xfrm>
            <a:off x="6280590" y="357591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xmlns="" id="{B3597F7A-6FC7-CC68-E459-86879FA191B7}"/>
              </a:ext>
            </a:extLst>
          </p:cNvPr>
          <p:cNvCxnSpPr>
            <a:stCxn id="49" idx="1"/>
            <a:endCxn id="49" idx="3"/>
          </p:cNvCxnSpPr>
          <p:nvPr/>
        </p:nvCxnSpPr>
        <p:spPr>
          <a:xfrm>
            <a:off x="5920590" y="393591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97800B28-0FC6-887D-D7B2-B3D48AC59E9A}"/>
              </a:ext>
            </a:extLst>
          </p:cNvPr>
          <p:cNvSpPr>
            <a:spLocks noChangeAspect="1"/>
          </p:cNvSpPr>
          <p:nvPr/>
        </p:nvSpPr>
        <p:spPr>
          <a:xfrm>
            <a:off x="5920590" y="357591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现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39DE5D00-FABD-2C6E-1784-F63824633457}"/>
              </a:ext>
            </a:extLst>
          </p:cNvPr>
          <p:cNvSpPr txBox="1"/>
          <p:nvPr/>
        </p:nvSpPr>
        <p:spPr>
          <a:xfrm>
            <a:off x="3343331" y="3596539"/>
            <a:ext cx="719997" cy="70044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模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F2FC2979-4DF7-EA78-6D44-599C813B5E30}"/>
              </a:ext>
            </a:extLst>
          </p:cNvPr>
          <p:cNvSpPr txBox="1"/>
          <p:nvPr/>
        </p:nvSpPr>
        <p:spPr>
          <a:xfrm>
            <a:off x="4063328" y="3576983"/>
            <a:ext cx="719997" cy="7200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型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941190AD-E8DF-1115-0567-777F0388B786}"/>
              </a:ext>
            </a:extLst>
          </p:cNvPr>
          <p:cNvSpPr txBox="1"/>
          <p:nvPr/>
        </p:nvSpPr>
        <p:spPr>
          <a:xfrm>
            <a:off x="5200582" y="3575911"/>
            <a:ext cx="719995" cy="7200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呈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1050C465-B1EB-8DAD-1C1A-7F2B583B5A11}"/>
              </a:ext>
            </a:extLst>
          </p:cNvPr>
          <p:cNvSpPr txBox="1"/>
          <p:nvPr/>
        </p:nvSpPr>
        <p:spPr>
          <a:xfrm>
            <a:off x="5940068" y="3605213"/>
            <a:ext cx="698410" cy="69069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现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1030" name="直接连接符 13">
            <a:extLst>
              <a:ext uri="{FF2B5EF4-FFF2-40B4-BE49-F238E27FC236}">
                <a16:creationId xmlns:a16="http://schemas.microsoft.com/office/drawing/2014/main" xmlns="" id="{30504F9B-765B-3993-5AED-1AFB5E0CE478}"/>
              </a:ext>
            </a:extLst>
          </p:cNvPr>
          <p:cNvCxnSpPr>
            <a:cxnSpLocks/>
          </p:cNvCxnSpPr>
          <p:nvPr/>
        </p:nvCxnSpPr>
        <p:spPr>
          <a:xfrm>
            <a:off x="2355145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31" name="直接连接符 15">
            <a:extLst>
              <a:ext uri="{FF2B5EF4-FFF2-40B4-BE49-F238E27FC236}">
                <a16:creationId xmlns:a16="http://schemas.microsoft.com/office/drawing/2014/main" xmlns="" id="{BCCF131A-22B5-E147-CC29-7871BFBEEA74}"/>
              </a:ext>
            </a:extLst>
          </p:cNvPr>
          <p:cNvCxnSpPr>
            <a:cxnSpLocks/>
          </p:cNvCxnSpPr>
          <p:nvPr/>
        </p:nvCxnSpPr>
        <p:spPr>
          <a:xfrm>
            <a:off x="1995145" y="237050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32" name="直接连接符 13">
            <a:extLst>
              <a:ext uri="{FF2B5EF4-FFF2-40B4-BE49-F238E27FC236}">
                <a16:creationId xmlns:a16="http://schemas.microsoft.com/office/drawing/2014/main" xmlns="" id="{61DEC9AA-1742-1AE0-76F9-E94F1A019CBF}"/>
              </a:ext>
            </a:extLst>
          </p:cNvPr>
          <p:cNvCxnSpPr>
            <a:cxnSpLocks/>
          </p:cNvCxnSpPr>
          <p:nvPr/>
        </p:nvCxnSpPr>
        <p:spPr>
          <a:xfrm>
            <a:off x="3703331" y="354224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33" name="直接连接符 15">
            <a:extLst>
              <a:ext uri="{FF2B5EF4-FFF2-40B4-BE49-F238E27FC236}">
                <a16:creationId xmlns:a16="http://schemas.microsoft.com/office/drawing/2014/main" xmlns="" id="{09E874E0-B54C-7264-70EC-509E85BFE5D5}"/>
              </a:ext>
            </a:extLst>
          </p:cNvPr>
          <p:cNvCxnSpPr>
            <a:cxnSpLocks/>
          </p:cNvCxnSpPr>
          <p:nvPr/>
        </p:nvCxnSpPr>
        <p:spPr>
          <a:xfrm>
            <a:off x="3343331" y="390224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34" name="直接连接符 13">
            <a:extLst>
              <a:ext uri="{FF2B5EF4-FFF2-40B4-BE49-F238E27FC236}">
                <a16:creationId xmlns:a16="http://schemas.microsoft.com/office/drawing/2014/main" xmlns="" id="{C8F613B4-913A-243F-408D-0D9DDAD9D2BF}"/>
              </a:ext>
            </a:extLst>
          </p:cNvPr>
          <p:cNvCxnSpPr>
            <a:cxnSpLocks/>
          </p:cNvCxnSpPr>
          <p:nvPr/>
        </p:nvCxnSpPr>
        <p:spPr>
          <a:xfrm>
            <a:off x="4423327" y="3545225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35" name="直接连接符 15">
            <a:extLst>
              <a:ext uri="{FF2B5EF4-FFF2-40B4-BE49-F238E27FC236}">
                <a16:creationId xmlns:a16="http://schemas.microsoft.com/office/drawing/2014/main" xmlns="" id="{2D5FF78C-41EE-E6FD-A855-AD89D4733E9D}"/>
              </a:ext>
            </a:extLst>
          </p:cNvPr>
          <p:cNvCxnSpPr>
            <a:cxnSpLocks/>
          </p:cNvCxnSpPr>
          <p:nvPr/>
        </p:nvCxnSpPr>
        <p:spPr>
          <a:xfrm>
            <a:off x="4063327" y="3905225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  <p:bldP spid="16" grpId="0" build="allAtOnce"/>
      <p:bldP spid="17" grpId="0" build="allAtOnce"/>
      <p:bldP spid="32" grpId="0" build="allAtOnce"/>
      <p:bldP spid="33" grpId="0" build="allAtOnce"/>
      <p:bldP spid="34" grpId="0" build="allAtOnce"/>
      <p:bldP spid="35" grpId="0" build="allAtOnce"/>
      <p:bldP spid="50" grpId="0" build="allAtOnce"/>
      <p:bldP spid="51" grpId="0" build="allAtOnce"/>
      <p:bldP spid="52" grpId="0" build="allAtOnce"/>
      <p:bldP spid="5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" name="yt_shape_11100"/>
          <p:cNvSpPr txBox="1"/>
          <p:nvPr/>
        </p:nvSpPr>
        <p:spPr>
          <a:xfrm>
            <a:off x="1259631" y="372752"/>
            <a:ext cx="531876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为下面的词语选择正确的含义。</a:t>
            </a:r>
          </a:p>
        </p:txBody>
      </p:sp>
      <p:sp>
        <p:nvSpPr>
          <p:cNvPr id="11101" name="yt_shape_11101"/>
          <p:cNvSpPr txBox="1"/>
          <p:nvPr/>
        </p:nvSpPr>
        <p:spPr>
          <a:xfrm>
            <a:off x="1259632" y="988054"/>
            <a:ext cx="7307999" cy="18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奇妙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	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雕饰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en-US" altLang="zh-CN" sz="2800" b="1" spc="150" dirty="0">
              <a:solidFill>
                <a:srgbClr val="000000"/>
              </a:solidFill>
              <a:latin typeface="宋体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映射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 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翩翩起舞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E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en-US" altLang="zh-CN" sz="2800" b="1" i="0" u="none" spc="150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闪耀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B50EFCC-C7F7-B7F4-0D17-9AEDE38CBD6F}"/>
              </a:ext>
            </a:extLst>
          </p:cNvPr>
          <p:cNvSpPr txBox="1"/>
          <p:nvPr/>
        </p:nvSpPr>
        <p:spPr>
          <a:xfrm>
            <a:off x="2672984" y="941248"/>
            <a:ext cx="4356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C67D388-B112-3E38-869C-FB932EDFE3D7}"/>
              </a:ext>
            </a:extLst>
          </p:cNvPr>
          <p:cNvSpPr txBox="1"/>
          <p:nvPr/>
        </p:nvSpPr>
        <p:spPr>
          <a:xfrm>
            <a:off x="5290771" y="941248"/>
            <a:ext cx="4563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C289A10-5887-BB39-926B-5A97FA8BCDC1}"/>
              </a:ext>
            </a:extLst>
          </p:cNvPr>
          <p:cNvSpPr txBox="1"/>
          <p:nvPr/>
        </p:nvSpPr>
        <p:spPr>
          <a:xfrm>
            <a:off x="2672984" y="1549795"/>
            <a:ext cx="4563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B74D59E-16FD-F1A4-DD6E-0BC7FA33D485}"/>
              </a:ext>
            </a:extLst>
          </p:cNvPr>
          <p:cNvSpPr txBox="1"/>
          <p:nvPr/>
        </p:nvSpPr>
        <p:spPr>
          <a:xfrm>
            <a:off x="6163547" y="1549795"/>
            <a:ext cx="4356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B977CDD-85E9-2417-DAE3-3064EB367F09}"/>
              </a:ext>
            </a:extLst>
          </p:cNvPr>
          <p:cNvSpPr txBox="1"/>
          <p:nvPr/>
        </p:nvSpPr>
        <p:spPr>
          <a:xfrm>
            <a:off x="2672984" y="2239369"/>
            <a:ext cx="4563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yt_shape_11102">
            <a:extLst>
              <a:ext uri="{FF2B5EF4-FFF2-40B4-BE49-F238E27FC236}">
                <a16:creationId xmlns:a16="http://schemas.microsoft.com/office/drawing/2014/main" xmlns="" id="{2FA16EAA-D247-EC21-4737-CCA968E5D7C2}"/>
              </a:ext>
            </a:extLst>
          </p:cNvPr>
          <p:cNvSpPr txBox="1"/>
          <p:nvPr/>
        </p:nvSpPr>
        <p:spPr>
          <a:xfrm>
            <a:off x="1224441" y="2778007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照射。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稀奇巧妙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楷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多用来形容让人感兴趣的新奇事物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楷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。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     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闪烁。</a:t>
            </a:r>
            <a:r>
              <a:rPr lang="zh-CN" altLang="zh-CN" sz="28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	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楷体" pitchFamily="12"/>
              <a:cs typeface="宋体" pitchFamily="12"/>
            </a:endParaRPr>
          </a:p>
        </p:txBody>
      </p:sp>
      <p:sp>
        <p:nvSpPr>
          <p:cNvPr id="10" name="yt_shape_11103">
            <a:extLst>
              <a:ext uri="{FF2B5EF4-FFF2-40B4-BE49-F238E27FC236}">
                <a16:creationId xmlns:a16="http://schemas.microsoft.com/office/drawing/2014/main" xmlns="" id="{83ACAFC1-54FE-F847-DC9D-E45DEF27CF8B}"/>
              </a:ext>
            </a:extLst>
          </p:cNvPr>
          <p:cNvSpPr txBox="1"/>
          <p:nvPr/>
        </p:nvSpPr>
        <p:spPr>
          <a:xfrm>
            <a:off x="1224440" y="3973152"/>
            <a:ext cx="730799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雕刻并装饰。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E.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形容轻快地跳舞。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6" name="yt_shape_11106"/>
          <p:cNvSpPr txBox="1"/>
          <p:nvPr/>
        </p:nvSpPr>
        <p:spPr>
          <a:xfrm>
            <a:off x="1296000" y="1551301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课文是从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天空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和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大地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来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介绍世界的奇妙的。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D0A2E76-8E8C-7683-56D1-3C034407BBA9}"/>
              </a:ext>
            </a:extLst>
          </p:cNvPr>
          <p:cNvSpPr txBox="1"/>
          <p:nvPr/>
        </p:nvSpPr>
        <p:spPr>
          <a:xfrm>
            <a:off x="3258627" y="1479095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天空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5C7D03B-6DD4-9486-AB1D-E6CD1A7D3BC9}"/>
              </a:ext>
            </a:extLst>
          </p:cNvPr>
          <p:cNvSpPr txBox="1"/>
          <p:nvPr/>
        </p:nvSpPr>
        <p:spPr>
          <a:xfrm>
            <a:off x="5044564" y="1479095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大地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7" name="yt_shape_11107"/>
          <p:cNvSpPr txBox="1"/>
          <p:nvPr/>
        </p:nvSpPr>
        <p:spPr>
          <a:xfrm>
            <a:off x="1296000" y="1023991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“从房檐上落下的小水滴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就像一颗颗珍珠”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这是一个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句。</a:t>
            </a:r>
          </a:p>
        </p:txBody>
      </p:sp>
      <p:graphicFrame>
        <p:nvGraphicFramePr>
          <p:cNvPr id="11108" name="yt_table_11108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537801"/>
              </p:ext>
            </p:extLst>
          </p:nvPr>
        </p:nvGraphicFramePr>
        <p:xfrm>
          <a:off x="1296000" y="2371710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10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比喻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夸张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拟人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反问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88CB827-EEFD-063C-09A2-9155F5CAE9F1}"/>
              </a:ext>
            </a:extLst>
          </p:cNvPr>
          <p:cNvSpPr txBox="1"/>
          <p:nvPr/>
        </p:nvSpPr>
        <p:spPr>
          <a:xfrm>
            <a:off x="4419089" y="1617265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2" name="yt_shape_11112"/>
          <p:cNvSpPr txBox="1"/>
          <p:nvPr/>
        </p:nvSpPr>
        <p:spPr>
          <a:xfrm>
            <a:off x="1296000" y="1549120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7.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本文的作者是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英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国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彼得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Times New Roman" pitchFamily="12"/>
                <a:cs typeface="宋体" pitchFamily="12"/>
              </a:rPr>
              <a:t>·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西摩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译者是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马丽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黑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A6381159-C8B6-0CEB-0954-D1F1D0B5AC6D}"/>
              </a:ext>
            </a:extLst>
          </p:cNvPr>
          <p:cNvSpPr txBox="1"/>
          <p:nvPr/>
        </p:nvSpPr>
        <p:spPr>
          <a:xfrm>
            <a:off x="3973002" y="1476914"/>
            <a:ext cx="8944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英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67E6D5C-D421-D497-73A4-ECF1AB21F7E2}"/>
              </a:ext>
            </a:extLst>
          </p:cNvPr>
          <p:cNvSpPr txBox="1"/>
          <p:nvPr/>
        </p:nvSpPr>
        <p:spPr>
          <a:xfrm>
            <a:off x="5401752" y="1476914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彼得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Times New Roman" pitchFamily="12"/>
                <a:cs typeface="宋体" pitchFamily="12"/>
              </a:rPr>
              <a:t>·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西摩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D9BA2B5-FC15-61C3-3365-8475135667F4}"/>
              </a:ext>
            </a:extLst>
          </p:cNvPr>
          <p:cNvSpPr txBox="1"/>
          <p:nvPr/>
        </p:nvSpPr>
        <p:spPr>
          <a:xfrm>
            <a:off x="1920364" y="2116994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马丽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全屏显示(16:9)</PresentationFormat>
  <Paragraphs>77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汉语拼音</vt:lpstr>
      <vt:lpstr>Calibri</vt:lpstr>
      <vt:lpstr>黑体</vt:lpstr>
      <vt:lpstr>楷体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