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2"/>
  </p:notesMasterIdLst>
  <p:handoutMasterIdLst>
    <p:handoutMasterId r:id="rId13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071" r:id="rId9"/>
    <p:sldId id="2072" r:id="rId10"/>
    <p:sldId id="2061" r:id="rId11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汉语拼音" pitchFamily="34" charset="0"/>
      <p:regular r:id="rId18"/>
    </p:embeddedFont>
    <p:embeddedFont>
      <p:font typeface="楷体" pitchFamily="49" charset="-122"/>
      <p:regular r:id="rId19"/>
    </p:embeddedFont>
    <p:embeddedFont>
      <p:font typeface="黑体" pitchFamily="49" charset="-122"/>
      <p:regular r:id="rId20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07704" y="1270890"/>
            <a:ext cx="5328593" cy="1076573"/>
            <a:chOff x="2339752" y="1347614"/>
            <a:chExt cx="5328593" cy="1076573"/>
          </a:xfrm>
        </p:grpSpPr>
        <p:sp>
          <p:nvSpPr>
            <p:cNvPr id="6" name="标题 1"/>
            <p:cNvSpPr txBox="1"/>
            <p:nvPr/>
          </p:nvSpPr>
          <p:spPr>
            <a:xfrm>
              <a:off x="3203848" y="1347614"/>
              <a:ext cx="4464497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花</a:t>
              </a: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　钟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339752" y="1583092"/>
              <a:ext cx="830188" cy="836478"/>
              <a:chOff x="3021732" y="2239328"/>
              <a:chExt cx="830188" cy="836478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1732" y="2239328"/>
                <a:ext cx="830188" cy="836478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60761" y="2242279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13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5" name="yt_shape_10565"/>
          <p:cNvSpPr txBox="1"/>
          <p:nvPr/>
        </p:nvSpPr>
        <p:spPr>
          <a:xfrm>
            <a:off x="1259632" y="1094094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0566" name="yt_shape_10566"/>
          <p:cNvSpPr txBox="1"/>
          <p:nvPr/>
        </p:nvSpPr>
        <p:spPr>
          <a:xfrm>
            <a:off x="1259632" y="2355726"/>
            <a:ext cx="4860175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争奇斗艳　芬芳　欣然怒放　苏醒　舒展　绽开　淡雅</a:t>
            </a:r>
          </a:p>
        </p:txBody>
      </p:sp>
      <p:pic>
        <p:nvPicPr>
          <p:cNvPr id="10567" name="yt_image_10567">
            <a:extLst>
              <a:ext uri="">
                <a16:creationId xmlns:a16="http://schemas.microsoft.com/office/drawing/2014/main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27" y="1800199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0569">
            <a:extLst>
              <a:ext uri="{FF2B5EF4-FFF2-40B4-BE49-F238E27FC236}">
                <a16:creationId xmlns:a16="http://schemas.microsoft.com/office/drawing/2014/main" xmlns="" id="{85FA13E0-2522-16D0-8D7A-8FBD230570C2}"/>
              </a:ext>
            </a:extLst>
          </p:cNvPr>
          <p:cNvSpPr txBox="1"/>
          <p:nvPr/>
        </p:nvSpPr>
        <p:spPr>
          <a:xfrm>
            <a:off x="7199927" y="2861051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13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0" name="yt_shape_10570"/>
          <p:cNvSpPr txBox="1"/>
          <p:nvPr/>
        </p:nvSpPr>
        <p:spPr>
          <a:xfrm>
            <a:off x="1296000" y="935999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读一读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连一连。</a:t>
            </a:r>
          </a:p>
        </p:txBody>
      </p:sp>
      <p:pic>
        <p:nvPicPr>
          <p:cNvPr id="10571" name="yt_image_10571">
            <a:extLst>
              <a:ext uri="">
                <a16:creationId xmlns:a16="http://schemas.microsoft.com/office/drawing/2014/main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000" y="1703665"/>
            <a:ext cx="6649236" cy="13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9157F877-D4BB-868A-EA91-A3FFF6F156A7}"/>
              </a:ext>
            </a:extLst>
          </p:cNvPr>
          <p:cNvCxnSpPr/>
          <p:nvPr/>
        </p:nvCxnSpPr>
        <p:spPr>
          <a:xfrm>
            <a:off x="1547664" y="1995686"/>
            <a:ext cx="1584176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5DD79E70-B7D6-63E0-1C1F-C28F9D393089}"/>
              </a:ext>
            </a:extLst>
          </p:cNvPr>
          <p:cNvCxnSpPr>
            <a:cxnSpLocks/>
          </p:cNvCxnSpPr>
          <p:nvPr/>
        </p:nvCxnSpPr>
        <p:spPr>
          <a:xfrm>
            <a:off x="2411760" y="1995686"/>
            <a:ext cx="237732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41FBACAF-A66D-AFB1-596A-E6B25F02B6A6}"/>
              </a:ext>
            </a:extLst>
          </p:cNvPr>
          <p:cNvCxnSpPr>
            <a:cxnSpLocks/>
          </p:cNvCxnSpPr>
          <p:nvPr/>
        </p:nvCxnSpPr>
        <p:spPr>
          <a:xfrm flipH="1">
            <a:off x="1547664" y="1995686"/>
            <a:ext cx="1558274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CBBECA3A-CCB9-D901-1ADF-F014E67AC3B0}"/>
              </a:ext>
            </a:extLst>
          </p:cNvPr>
          <p:cNvCxnSpPr>
            <a:cxnSpLocks/>
          </p:cNvCxnSpPr>
          <p:nvPr/>
        </p:nvCxnSpPr>
        <p:spPr>
          <a:xfrm>
            <a:off x="3910977" y="2047538"/>
            <a:ext cx="1742199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79D16D6E-173A-3867-502E-97F63E640B4F}"/>
              </a:ext>
            </a:extLst>
          </p:cNvPr>
          <p:cNvCxnSpPr>
            <a:cxnSpLocks/>
          </p:cNvCxnSpPr>
          <p:nvPr/>
        </p:nvCxnSpPr>
        <p:spPr>
          <a:xfrm flipH="1">
            <a:off x="2497020" y="2021612"/>
            <a:ext cx="2292060" cy="622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011A43D5-7E5C-826B-8B0E-352D35B8490E}"/>
              </a:ext>
            </a:extLst>
          </p:cNvPr>
          <p:cNvCxnSpPr>
            <a:cxnSpLocks/>
          </p:cNvCxnSpPr>
          <p:nvPr/>
        </p:nvCxnSpPr>
        <p:spPr>
          <a:xfrm>
            <a:off x="5718030" y="2012636"/>
            <a:ext cx="1806298" cy="66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B576DFCF-3D16-A095-36C1-D3855198BFF6}"/>
              </a:ext>
            </a:extLst>
          </p:cNvPr>
          <p:cNvCxnSpPr>
            <a:cxnSpLocks/>
          </p:cNvCxnSpPr>
          <p:nvPr/>
        </p:nvCxnSpPr>
        <p:spPr>
          <a:xfrm flipH="1">
            <a:off x="3970034" y="2038562"/>
            <a:ext cx="2600952" cy="601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A96BC0B0-BB7E-C891-7142-1E0D4F87D134}"/>
              </a:ext>
            </a:extLst>
          </p:cNvPr>
          <p:cNvCxnSpPr>
            <a:cxnSpLocks/>
          </p:cNvCxnSpPr>
          <p:nvPr/>
        </p:nvCxnSpPr>
        <p:spPr>
          <a:xfrm flipH="1">
            <a:off x="6489051" y="2021612"/>
            <a:ext cx="1144767" cy="66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5" name="yt_shape_10575"/>
          <p:cNvSpPr txBox="1"/>
          <p:nvPr/>
        </p:nvSpPr>
        <p:spPr>
          <a:xfrm>
            <a:off x="1259632" y="267494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0576" name="yt_shape_10576"/>
          <p:cNvSpPr txBox="1"/>
          <p:nvPr/>
        </p:nvSpPr>
        <p:spPr>
          <a:xfrm>
            <a:off x="1259632" y="891034"/>
            <a:ext cx="1476366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fēn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汉语拼音" pitchFamily="34" charset="0"/>
                <a:ea typeface="宋体" pitchFamily="12"/>
                <a:cs typeface="汉语拼音" pitchFamily="34" charset="0"/>
              </a:rPr>
              <a:t>fān</a:t>
            </a: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19630" y="1684129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259630" y="2010462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259632" y="165046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芬</a:t>
            </a:r>
          </a:p>
        </p:txBody>
      </p:sp>
      <p:cxnSp>
        <p:nvCxnSpPr>
          <p:cNvPr id="5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19630" y="1684129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259630" y="2010462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979632" y="165046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芳</a:t>
            </a:r>
          </a:p>
        </p:txBody>
      </p:sp>
      <p:sp>
        <p:nvSpPr>
          <p:cNvPr id="10583" name="yt_shape_10583"/>
          <p:cNvSpPr txBox="1"/>
          <p:nvPr/>
        </p:nvSpPr>
        <p:spPr>
          <a:xfrm>
            <a:off x="3101260" y="904511"/>
            <a:ext cx="148598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xiū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jiàn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8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3461260" y="1663939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101260" y="2023939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101260" y="166393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修</a:t>
            </a:r>
          </a:p>
        </p:txBody>
      </p:sp>
      <p:cxnSp>
        <p:nvCxnSpPr>
          <p:cNvPr id="11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4181260" y="1663939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821260" y="2023939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821260" y="166393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100AFD94-CDF7-B2D9-5F1F-D4C04FCBB0C6}"/>
              </a:ext>
            </a:extLst>
          </p:cNvPr>
          <p:cNvSpPr txBox="1"/>
          <p:nvPr/>
        </p:nvSpPr>
        <p:spPr>
          <a:xfrm>
            <a:off x="1259630" y="1684129"/>
            <a:ext cx="720000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芬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3BD0886-F282-867D-200F-5FCD038387BB}"/>
              </a:ext>
            </a:extLst>
          </p:cNvPr>
          <p:cNvSpPr txBox="1"/>
          <p:nvPr/>
        </p:nvSpPr>
        <p:spPr>
          <a:xfrm>
            <a:off x="1970964" y="1675541"/>
            <a:ext cx="702678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芳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9C5D6591-1915-4A79-00A6-2BAB3B8BF796}"/>
              </a:ext>
            </a:extLst>
          </p:cNvPr>
          <p:cNvSpPr txBox="1"/>
          <p:nvPr/>
        </p:nvSpPr>
        <p:spPr>
          <a:xfrm>
            <a:off x="3083932" y="1700842"/>
            <a:ext cx="70267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修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1ED61B10-6FA4-D023-EED2-FE3773AACF2A}"/>
              </a:ext>
            </a:extLst>
          </p:cNvPr>
          <p:cNvSpPr txBox="1"/>
          <p:nvPr/>
        </p:nvSpPr>
        <p:spPr>
          <a:xfrm>
            <a:off x="3803934" y="1697606"/>
            <a:ext cx="720000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建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yt_shape_10590">
            <a:extLst>
              <a:ext uri="{FF2B5EF4-FFF2-40B4-BE49-F238E27FC236}">
                <a16:creationId xmlns:a16="http://schemas.microsoft.com/office/drawing/2014/main" xmlns="" id="{A6AFC179-2082-289E-8AC5-3203E2DFD8F7}"/>
              </a:ext>
            </a:extLst>
          </p:cNvPr>
          <p:cNvSpPr txBox="1"/>
          <p:nvPr/>
        </p:nvSpPr>
        <p:spPr>
          <a:xfrm>
            <a:off x="4960213" y="904511"/>
            <a:ext cx="1409040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sū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dirty="0" err="1">
                <a:solidFill>
                  <a:srgbClr val="000000"/>
                </a:solidFill>
                <a:latin typeface="汉语拼音" pitchFamily="34" charset="0"/>
                <a:ea typeface="宋体" pitchFamily="12"/>
                <a:cs typeface="汉语拼音" pitchFamily="34" charset="0"/>
              </a:rPr>
              <a:t>xǐn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19" name="直接连接符 13">
            <a:extLst>
              <a:ext uri="{FF2B5EF4-FFF2-40B4-BE49-F238E27FC236}">
                <a16:creationId xmlns:a16="http://schemas.microsoft.com/office/drawing/2014/main" xmlns="" id="{55F14A36-48BF-722E-B460-3D899182D057}"/>
              </a:ext>
            </a:extLst>
          </p:cNvPr>
          <p:cNvCxnSpPr/>
          <p:nvPr/>
        </p:nvCxnSpPr>
        <p:spPr>
          <a:xfrm>
            <a:off x="5320213" y="1663939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:a16="http://schemas.microsoft.com/office/drawing/2014/main" xmlns="" id="{8F95469C-466B-CEA8-0CED-94F974058654}"/>
              </a:ext>
            </a:extLst>
          </p:cNvPr>
          <p:cNvCxnSpPr/>
          <p:nvPr/>
        </p:nvCxnSpPr>
        <p:spPr>
          <a:xfrm>
            <a:off x="4960213" y="2023939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11">
            <a:extLst>
              <a:ext uri="{FF2B5EF4-FFF2-40B4-BE49-F238E27FC236}">
                <a16:creationId xmlns:a16="http://schemas.microsoft.com/office/drawing/2014/main" xmlns="" id="{E6CA6995-E1E4-22CE-6B0F-16B1EA66F32B}"/>
              </a:ext>
            </a:extLst>
          </p:cNvPr>
          <p:cNvSpPr>
            <a:spLocks noChangeAspect="1"/>
          </p:cNvSpPr>
          <p:nvPr/>
        </p:nvSpPr>
        <p:spPr>
          <a:xfrm>
            <a:off x="4960213" y="166393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苏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:a16="http://schemas.microsoft.com/office/drawing/2014/main" xmlns="" id="{DF90F2E8-C4CF-DCD9-5833-A0CA6D9E0818}"/>
              </a:ext>
            </a:extLst>
          </p:cNvPr>
          <p:cNvCxnSpPr/>
          <p:nvPr/>
        </p:nvCxnSpPr>
        <p:spPr>
          <a:xfrm>
            <a:off x="6040213" y="1663939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:a16="http://schemas.microsoft.com/office/drawing/2014/main" xmlns="" id="{B6823FBC-FDDA-30C3-A1C6-CC8DA3B3FDC6}"/>
              </a:ext>
            </a:extLst>
          </p:cNvPr>
          <p:cNvCxnSpPr/>
          <p:nvPr/>
        </p:nvCxnSpPr>
        <p:spPr>
          <a:xfrm>
            <a:off x="5680213" y="2023939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11">
            <a:extLst>
              <a:ext uri="{FF2B5EF4-FFF2-40B4-BE49-F238E27FC236}">
                <a16:creationId xmlns:a16="http://schemas.microsoft.com/office/drawing/2014/main" xmlns="" id="{A84FF02A-E41A-C45C-6D39-4F8978ADE31C}"/>
              </a:ext>
            </a:extLst>
          </p:cNvPr>
          <p:cNvSpPr>
            <a:spLocks noChangeAspect="1"/>
          </p:cNvSpPr>
          <p:nvPr/>
        </p:nvSpPr>
        <p:spPr>
          <a:xfrm>
            <a:off x="5680213" y="166393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0D9A6CA-0113-451F-A913-A37CC9DECF46}"/>
              </a:ext>
            </a:extLst>
          </p:cNvPr>
          <p:cNvSpPr txBox="1"/>
          <p:nvPr/>
        </p:nvSpPr>
        <p:spPr>
          <a:xfrm>
            <a:off x="4942887" y="1697606"/>
            <a:ext cx="73732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苏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964BBB60-2670-D93E-0E94-16AA0D86CD0C}"/>
              </a:ext>
            </a:extLst>
          </p:cNvPr>
          <p:cNvSpPr txBox="1"/>
          <p:nvPr/>
        </p:nvSpPr>
        <p:spPr>
          <a:xfrm>
            <a:off x="5680213" y="1697606"/>
            <a:ext cx="720000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醒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yt_shape_10597">
            <a:extLst>
              <a:ext uri="{FF2B5EF4-FFF2-40B4-BE49-F238E27FC236}">
                <a16:creationId xmlns:a16="http://schemas.microsoft.com/office/drawing/2014/main" xmlns="" id="{99C98CD0-D7FF-F1A8-1A31-81363688E234}"/>
              </a:ext>
            </a:extLst>
          </p:cNvPr>
          <p:cNvSpPr txBox="1"/>
          <p:nvPr/>
        </p:nvSpPr>
        <p:spPr>
          <a:xfrm>
            <a:off x="6804369" y="904511"/>
            <a:ext cx="1659109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kūn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汉语拼音" pitchFamily="34" charset="0"/>
                <a:ea typeface="宋体" pitchFamily="12"/>
                <a:cs typeface="汉语拼音" pitchFamily="34" charset="0"/>
              </a:rPr>
              <a:t>chón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8" name="直接连接符 13">
            <a:extLst>
              <a:ext uri="{FF2B5EF4-FFF2-40B4-BE49-F238E27FC236}">
                <a16:creationId xmlns:a16="http://schemas.microsoft.com/office/drawing/2014/main" xmlns="" id="{88940F53-5508-9428-61AD-11A7E0618DA9}"/>
              </a:ext>
            </a:extLst>
          </p:cNvPr>
          <p:cNvCxnSpPr/>
          <p:nvPr/>
        </p:nvCxnSpPr>
        <p:spPr>
          <a:xfrm>
            <a:off x="7164369" y="1663939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15">
            <a:extLst>
              <a:ext uri="{FF2B5EF4-FFF2-40B4-BE49-F238E27FC236}">
                <a16:creationId xmlns:a16="http://schemas.microsoft.com/office/drawing/2014/main" xmlns="" id="{C704C74F-53CE-145C-7B71-A80FCE558064}"/>
              </a:ext>
            </a:extLst>
          </p:cNvPr>
          <p:cNvCxnSpPr/>
          <p:nvPr/>
        </p:nvCxnSpPr>
        <p:spPr>
          <a:xfrm>
            <a:off x="6804369" y="2023939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11">
            <a:extLst>
              <a:ext uri="{FF2B5EF4-FFF2-40B4-BE49-F238E27FC236}">
                <a16:creationId xmlns:a16="http://schemas.microsoft.com/office/drawing/2014/main" xmlns="" id="{2D3E142F-78F7-922B-2ACC-CF7DFA79C491}"/>
              </a:ext>
            </a:extLst>
          </p:cNvPr>
          <p:cNvSpPr>
            <a:spLocks noChangeAspect="1"/>
          </p:cNvSpPr>
          <p:nvPr/>
        </p:nvSpPr>
        <p:spPr>
          <a:xfrm>
            <a:off x="6804369" y="166393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昆</a:t>
            </a:r>
          </a:p>
        </p:txBody>
      </p:sp>
      <p:cxnSp>
        <p:nvCxnSpPr>
          <p:cNvPr id="31" name="直接连接符 13">
            <a:extLst>
              <a:ext uri="{FF2B5EF4-FFF2-40B4-BE49-F238E27FC236}">
                <a16:creationId xmlns:a16="http://schemas.microsoft.com/office/drawing/2014/main" xmlns="" id="{289EB938-1CB6-43C3-0DC9-D92536920923}"/>
              </a:ext>
            </a:extLst>
          </p:cNvPr>
          <p:cNvCxnSpPr/>
          <p:nvPr/>
        </p:nvCxnSpPr>
        <p:spPr>
          <a:xfrm>
            <a:off x="7884369" y="1663939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15">
            <a:extLst>
              <a:ext uri="{FF2B5EF4-FFF2-40B4-BE49-F238E27FC236}">
                <a16:creationId xmlns:a16="http://schemas.microsoft.com/office/drawing/2014/main" xmlns="" id="{73E10A44-01E7-C00F-9ADE-1978636A4065}"/>
              </a:ext>
            </a:extLst>
          </p:cNvPr>
          <p:cNvCxnSpPr/>
          <p:nvPr/>
        </p:nvCxnSpPr>
        <p:spPr>
          <a:xfrm>
            <a:off x="7524369" y="2023939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矩形 11">
            <a:extLst>
              <a:ext uri="{FF2B5EF4-FFF2-40B4-BE49-F238E27FC236}">
                <a16:creationId xmlns:a16="http://schemas.microsoft.com/office/drawing/2014/main" xmlns="" id="{8FD772C7-92C0-9EA0-4367-F7C629B56CDF}"/>
              </a:ext>
            </a:extLst>
          </p:cNvPr>
          <p:cNvSpPr>
            <a:spLocks noChangeAspect="1"/>
          </p:cNvSpPr>
          <p:nvPr/>
        </p:nvSpPr>
        <p:spPr>
          <a:xfrm>
            <a:off x="7524369" y="166393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虫</a:t>
            </a:r>
          </a:p>
        </p:txBody>
      </p:sp>
      <p:sp>
        <p:nvSpPr>
          <p:cNvPr id="34" name="yt_shape_10604">
            <a:extLst>
              <a:ext uri="{FF2B5EF4-FFF2-40B4-BE49-F238E27FC236}">
                <a16:creationId xmlns:a16="http://schemas.microsoft.com/office/drawing/2014/main" xmlns="" id="{3584654F-9DDF-5AA2-7C01-786C4B2C5F39}"/>
              </a:ext>
            </a:extLst>
          </p:cNvPr>
          <p:cNvSpPr txBox="1"/>
          <p:nvPr/>
        </p:nvSpPr>
        <p:spPr>
          <a:xfrm>
            <a:off x="1210190" y="2564677"/>
            <a:ext cx="161101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zhǎn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shì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0F403BE4-A1EB-C274-3BF3-FEF02C69F860}"/>
              </a:ext>
            </a:extLst>
          </p:cNvPr>
          <p:cNvSpPr txBox="1"/>
          <p:nvPr/>
        </p:nvSpPr>
        <p:spPr>
          <a:xfrm>
            <a:off x="6804369" y="1697606"/>
            <a:ext cx="719998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昆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27CA53E3-72CB-5AFB-378B-29781A6996F8}"/>
              </a:ext>
            </a:extLst>
          </p:cNvPr>
          <p:cNvSpPr txBox="1"/>
          <p:nvPr/>
        </p:nvSpPr>
        <p:spPr>
          <a:xfrm>
            <a:off x="7524367" y="1697606"/>
            <a:ext cx="7199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虫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37" name="直接连接符 13">
            <a:extLst>
              <a:ext uri="{FF2B5EF4-FFF2-40B4-BE49-F238E27FC236}">
                <a16:creationId xmlns:a16="http://schemas.microsoft.com/office/drawing/2014/main" xmlns="" id="{C0190656-D56B-1DFD-C826-1B67C601AC04}"/>
              </a:ext>
            </a:extLst>
          </p:cNvPr>
          <p:cNvCxnSpPr>
            <a:cxnSpLocks/>
          </p:cNvCxnSpPr>
          <p:nvPr/>
        </p:nvCxnSpPr>
        <p:spPr>
          <a:xfrm>
            <a:off x="1619632" y="32692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15">
            <a:extLst>
              <a:ext uri="{FF2B5EF4-FFF2-40B4-BE49-F238E27FC236}">
                <a16:creationId xmlns:a16="http://schemas.microsoft.com/office/drawing/2014/main" xmlns="" id="{FBFCF672-E94C-17E1-B787-AAC7ADA8AFDC}"/>
              </a:ext>
            </a:extLst>
          </p:cNvPr>
          <p:cNvCxnSpPr>
            <a:cxnSpLocks/>
          </p:cNvCxnSpPr>
          <p:nvPr/>
        </p:nvCxnSpPr>
        <p:spPr>
          <a:xfrm>
            <a:off x="1259632" y="36292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 11">
            <a:extLst>
              <a:ext uri="{FF2B5EF4-FFF2-40B4-BE49-F238E27FC236}">
                <a16:creationId xmlns:a16="http://schemas.microsoft.com/office/drawing/2014/main" xmlns="" id="{51CD911D-BEE5-172D-DA28-6B9F38A53182}"/>
              </a:ext>
            </a:extLst>
          </p:cNvPr>
          <p:cNvSpPr>
            <a:spLocks noChangeAspect="1"/>
          </p:cNvSpPr>
          <p:nvPr/>
        </p:nvSpPr>
        <p:spPr>
          <a:xfrm>
            <a:off x="1259632" y="326925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展</a:t>
            </a:r>
          </a:p>
        </p:txBody>
      </p:sp>
      <p:cxnSp>
        <p:nvCxnSpPr>
          <p:cNvPr id="40" name="直接连接符 13">
            <a:extLst>
              <a:ext uri="{FF2B5EF4-FFF2-40B4-BE49-F238E27FC236}">
                <a16:creationId xmlns:a16="http://schemas.microsoft.com/office/drawing/2014/main" xmlns="" id="{35A935CC-CBE6-C06D-36B8-F0AE4F9D42E2}"/>
              </a:ext>
            </a:extLst>
          </p:cNvPr>
          <p:cNvCxnSpPr>
            <a:cxnSpLocks/>
          </p:cNvCxnSpPr>
          <p:nvPr/>
        </p:nvCxnSpPr>
        <p:spPr>
          <a:xfrm>
            <a:off x="2339632" y="32692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15">
            <a:extLst>
              <a:ext uri="{FF2B5EF4-FFF2-40B4-BE49-F238E27FC236}">
                <a16:creationId xmlns:a16="http://schemas.microsoft.com/office/drawing/2014/main" xmlns="" id="{BAFDDC04-232B-7A70-2F7D-E6965A0BA93B}"/>
              </a:ext>
            </a:extLst>
          </p:cNvPr>
          <p:cNvCxnSpPr>
            <a:cxnSpLocks/>
          </p:cNvCxnSpPr>
          <p:nvPr/>
        </p:nvCxnSpPr>
        <p:spPr>
          <a:xfrm>
            <a:off x="1979632" y="36292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矩形 11">
            <a:extLst>
              <a:ext uri="{FF2B5EF4-FFF2-40B4-BE49-F238E27FC236}">
                <a16:creationId xmlns:a16="http://schemas.microsoft.com/office/drawing/2014/main" xmlns="" id="{9F785C0A-E5A5-6A8A-691A-BCECC70B4D8D}"/>
              </a:ext>
            </a:extLst>
          </p:cNvPr>
          <p:cNvSpPr>
            <a:spLocks noChangeAspect="1"/>
          </p:cNvSpPr>
          <p:nvPr/>
        </p:nvSpPr>
        <p:spPr>
          <a:xfrm>
            <a:off x="1979632" y="326925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示</a:t>
            </a:r>
          </a:p>
        </p:txBody>
      </p:sp>
      <p:sp>
        <p:nvSpPr>
          <p:cNvPr id="43" name="yt_shape_10611">
            <a:extLst>
              <a:ext uri="{FF2B5EF4-FFF2-40B4-BE49-F238E27FC236}">
                <a16:creationId xmlns:a16="http://schemas.microsoft.com/office/drawing/2014/main" xmlns="" id="{A88481DB-3217-0011-5008-DBBAF78A1429}"/>
              </a:ext>
            </a:extLst>
          </p:cNvPr>
          <p:cNvSpPr txBox="1"/>
          <p:nvPr/>
        </p:nvSpPr>
        <p:spPr>
          <a:xfrm>
            <a:off x="3059631" y="2518526"/>
            <a:ext cx="161743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zǔ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汉语拼音" pitchFamily="34" charset="0"/>
                <a:ea typeface="宋体" pitchFamily="12"/>
                <a:cs typeface="汉语拼音" pitchFamily="34" charset="0"/>
              </a:rPr>
              <a:t>chén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44" name="直接连接符 13">
            <a:extLst>
              <a:ext uri="{FF2B5EF4-FFF2-40B4-BE49-F238E27FC236}">
                <a16:creationId xmlns:a16="http://schemas.microsoft.com/office/drawing/2014/main" xmlns="" id="{6B026F64-ED3F-36D8-2D35-DF41664454C3}"/>
              </a:ext>
            </a:extLst>
          </p:cNvPr>
          <p:cNvCxnSpPr>
            <a:cxnSpLocks/>
          </p:cNvCxnSpPr>
          <p:nvPr/>
        </p:nvCxnSpPr>
        <p:spPr>
          <a:xfrm>
            <a:off x="3436107" y="327795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15">
            <a:extLst>
              <a:ext uri="{FF2B5EF4-FFF2-40B4-BE49-F238E27FC236}">
                <a16:creationId xmlns:a16="http://schemas.microsoft.com/office/drawing/2014/main" xmlns="" id="{B53B9B0E-3827-550A-975F-B81646A2C951}"/>
              </a:ext>
            </a:extLst>
          </p:cNvPr>
          <p:cNvCxnSpPr>
            <a:cxnSpLocks/>
          </p:cNvCxnSpPr>
          <p:nvPr/>
        </p:nvCxnSpPr>
        <p:spPr>
          <a:xfrm>
            <a:off x="3076107" y="363795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矩形 11">
            <a:extLst>
              <a:ext uri="{FF2B5EF4-FFF2-40B4-BE49-F238E27FC236}">
                <a16:creationId xmlns:a16="http://schemas.microsoft.com/office/drawing/2014/main" xmlns="" id="{A0770160-32E5-B1C8-F7C1-815B363328D3}"/>
              </a:ext>
            </a:extLst>
          </p:cNvPr>
          <p:cNvSpPr>
            <a:spLocks noChangeAspect="1"/>
          </p:cNvSpPr>
          <p:nvPr/>
        </p:nvSpPr>
        <p:spPr>
          <a:xfrm>
            <a:off x="3076107" y="327795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组</a:t>
            </a:r>
          </a:p>
        </p:txBody>
      </p:sp>
      <p:cxnSp>
        <p:nvCxnSpPr>
          <p:cNvPr id="47" name="直接连接符 13">
            <a:extLst>
              <a:ext uri="{FF2B5EF4-FFF2-40B4-BE49-F238E27FC236}">
                <a16:creationId xmlns:a16="http://schemas.microsoft.com/office/drawing/2014/main" xmlns="" id="{143B2051-6154-79DD-0D54-DF2999E5A7A6}"/>
              </a:ext>
            </a:extLst>
          </p:cNvPr>
          <p:cNvCxnSpPr>
            <a:cxnSpLocks/>
          </p:cNvCxnSpPr>
          <p:nvPr/>
        </p:nvCxnSpPr>
        <p:spPr>
          <a:xfrm>
            <a:off x="4156107" y="327795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15">
            <a:extLst>
              <a:ext uri="{FF2B5EF4-FFF2-40B4-BE49-F238E27FC236}">
                <a16:creationId xmlns:a16="http://schemas.microsoft.com/office/drawing/2014/main" xmlns="" id="{7D067F9E-2AB3-342F-4944-E796CD816C87}"/>
              </a:ext>
            </a:extLst>
          </p:cNvPr>
          <p:cNvCxnSpPr>
            <a:cxnSpLocks/>
          </p:cNvCxnSpPr>
          <p:nvPr/>
        </p:nvCxnSpPr>
        <p:spPr>
          <a:xfrm>
            <a:off x="3796107" y="363795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矩形 11">
            <a:extLst>
              <a:ext uri="{FF2B5EF4-FFF2-40B4-BE49-F238E27FC236}">
                <a16:creationId xmlns:a16="http://schemas.microsoft.com/office/drawing/2014/main" xmlns="" id="{2C6C61F4-64E2-13A3-011E-8B5308150026}"/>
              </a:ext>
            </a:extLst>
          </p:cNvPr>
          <p:cNvSpPr>
            <a:spLocks noChangeAspect="1"/>
          </p:cNvSpPr>
          <p:nvPr/>
        </p:nvSpPr>
        <p:spPr>
          <a:xfrm>
            <a:off x="3796107" y="327795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成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47DAAE52-BD8E-93D3-5CF4-AEFCC55F465E}"/>
              </a:ext>
            </a:extLst>
          </p:cNvPr>
          <p:cNvSpPr txBox="1"/>
          <p:nvPr/>
        </p:nvSpPr>
        <p:spPr>
          <a:xfrm>
            <a:off x="1259630" y="3302917"/>
            <a:ext cx="7199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展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824ED973-8C77-6FCD-6B1A-2C56F0315447}"/>
              </a:ext>
            </a:extLst>
          </p:cNvPr>
          <p:cNvSpPr txBox="1"/>
          <p:nvPr/>
        </p:nvSpPr>
        <p:spPr>
          <a:xfrm>
            <a:off x="1979629" y="3302917"/>
            <a:ext cx="702678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示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34691E02-258B-3FF6-4505-6B2185D9D659}"/>
              </a:ext>
            </a:extLst>
          </p:cNvPr>
          <p:cNvSpPr txBox="1"/>
          <p:nvPr/>
        </p:nvSpPr>
        <p:spPr>
          <a:xfrm>
            <a:off x="3058779" y="3311621"/>
            <a:ext cx="7199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组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176E158F-B40C-4AF6-D542-3B452151CEDA}"/>
              </a:ext>
            </a:extLst>
          </p:cNvPr>
          <p:cNvSpPr txBox="1"/>
          <p:nvPr/>
        </p:nvSpPr>
        <p:spPr>
          <a:xfrm>
            <a:off x="3813435" y="3311621"/>
            <a:ext cx="668012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成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62" name="yt_shape_10618">
            <a:extLst>
              <a:ext uri="{FF2B5EF4-FFF2-40B4-BE49-F238E27FC236}">
                <a16:creationId xmlns:a16="http://schemas.microsoft.com/office/drawing/2014/main" xmlns="" id="{38EC2B04-0080-1430-2E43-3BF63E75C771}"/>
              </a:ext>
            </a:extLst>
          </p:cNvPr>
          <p:cNvSpPr txBox="1"/>
          <p:nvPr/>
        </p:nvSpPr>
        <p:spPr>
          <a:xfrm>
            <a:off x="4945666" y="2559360"/>
            <a:ext cx="157895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nèi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róng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63" name="直接连接符 13">
            <a:extLst>
              <a:ext uri="{FF2B5EF4-FFF2-40B4-BE49-F238E27FC236}">
                <a16:creationId xmlns:a16="http://schemas.microsoft.com/office/drawing/2014/main" xmlns="" id="{5729B2F0-E431-F30D-7A68-103CF83BE99D}"/>
              </a:ext>
            </a:extLst>
          </p:cNvPr>
          <p:cNvCxnSpPr>
            <a:stCxn id="10564" idx="0"/>
            <a:endCxn id="10564" idx="2"/>
          </p:cNvCxnSpPr>
          <p:nvPr/>
        </p:nvCxnSpPr>
        <p:spPr>
          <a:xfrm>
            <a:off x="5305666" y="327759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60" name="直接连接符 15">
            <a:extLst>
              <a:ext uri="{FF2B5EF4-FFF2-40B4-BE49-F238E27FC236}">
                <a16:creationId xmlns:a16="http://schemas.microsoft.com/office/drawing/2014/main" xmlns="" id="{09850467-B9F1-4817-47F1-584EB7353DC7}"/>
              </a:ext>
            </a:extLst>
          </p:cNvPr>
          <p:cNvCxnSpPr>
            <a:stCxn id="10564" idx="1"/>
            <a:endCxn id="10564" idx="3"/>
          </p:cNvCxnSpPr>
          <p:nvPr/>
        </p:nvCxnSpPr>
        <p:spPr>
          <a:xfrm>
            <a:off x="4945666" y="363759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61" name="矩形 11">
            <a:extLst>
              <a:ext uri="{FF2B5EF4-FFF2-40B4-BE49-F238E27FC236}">
                <a16:creationId xmlns:a16="http://schemas.microsoft.com/office/drawing/2014/main" xmlns="" id="{2724986D-6588-312C-12F3-85B905EA4A4D}"/>
              </a:ext>
            </a:extLst>
          </p:cNvPr>
          <p:cNvSpPr>
            <a:spLocks noChangeAspect="1"/>
          </p:cNvSpPr>
          <p:nvPr/>
        </p:nvSpPr>
        <p:spPr>
          <a:xfrm>
            <a:off x="4945666" y="327759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内</a:t>
            </a:r>
          </a:p>
        </p:txBody>
      </p:sp>
      <p:cxnSp>
        <p:nvCxnSpPr>
          <p:cNvPr id="10562" name="直接连接符 10561">
            <a:extLst>
              <a:ext uri="{FF2B5EF4-FFF2-40B4-BE49-F238E27FC236}">
                <a16:creationId xmlns:a16="http://schemas.microsoft.com/office/drawing/2014/main" xmlns="" id="{49B55C31-2A05-677D-DCF2-47CF3C3713DA}"/>
              </a:ext>
            </a:extLst>
          </p:cNvPr>
          <p:cNvCxnSpPr>
            <a:stCxn id="10564" idx="0"/>
            <a:endCxn id="10564" idx="2"/>
          </p:cNvCxnSpPr>
          <p:nvPr/>
        </p:nvCxnSpPr>
        <p:spPr>
          <a:xfrm>
            <a:off x="6025666" y="327759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63" name="直接连接符 10562">
            <a:extLst>
              <a:ext uri="{FF2B5EF4-FFF2-40B4-BE49-F238E27FC236}">
                <a16:creationId xmlns:a16="http://schemas.microsoft.com/office/drawing/2014/main" xmlns="" id="{64B91F00-9811-2A8E-F45E-29C523C2AE6B}"/>
              </a:ext>
            </a:extLst>
          </p:cNvPr>
          <p:cNvCxnSpPr>
            <a:stCxn id="10564" idx="1"/>
            <a:endCxn id="10564" idx="3"/>
          </p:cNvCxnSpPr>
          <p:nvPr/>
        </p:nvCxnSpPr>
        <p:spPr>
          <a:xfrm>
            <a:off x="5665666" y="363759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64" name="矩形 10563">
            <a:extLst>
              <a:ext uri="{FF2B5EF4-FFF2-40B4-BE49-F238E27FC236}">
                <a16:creationId xmlns:a16="http://schemas.microsoft.com/office/drawing/2014/main" xmlns="" id="{44D687B9-64D4-BC10-50D0-EF4F22F2EEDF}"/>
              </a:ext>
            </a:extLst>
          </p:cNvPr>
          <p:cNvSpPr>
            <a:spLocks noChangeAspect="1"/>
          </p:cNvSpPr>
          <p:nvPr/>
        </p:nvSpPr>
        <p:spPr>
          <a:xfrm>
            <a:off x="5665666" y="327759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容</a:t>
            </a:r>
          </a:p>
        </p:txBody>
      </p:sp>
      <p:sp>
        <p:nvSpPr>
          <p:cNvPr id="10565" name="文本框 10564">
            <a:extLst>
              <a:ext uri="{FF2B5EF4-FFF2-40B4-BE49-F238E27FC236}">
                <a16:creationId xmlns:a16="http://schemas.microsoft.com/office/drawing/2014/main" xmlns="" id="{89B959EC-FD4B-F49B-3442-7922421D7D07}"/>
              </a:ext>
            </a:extLst>
          </p:cNvPr>
          <p:cNvSpPr txBox="1"/>
          <p:nvPr/>
        </p:nvSpPr>
        <p:spPr>
          <a:xfrm>
            <a:off x="4960212" y="3311265"/>
            <a:ext cx="67078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内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0566" name="文本框 10565">
            <a:extLst>
              <a:ext uri="{FF2B5EF4-FFF2-40B4-BE49-F238E27FC236}">
                <a16:creationId xmlns:a16="http://schemas.microsoft.com/office/drawing/2014/main" xmlns="" id="{9B9EAADE-F5EF-7288-8C8D-6E1E5BD7E43F}"/>
              </a:ext>
            </a:extLst>
          </p:cNvPr>
          <p:cNvSpPr txBox="1"/>
          <p:nvPr/>
        </p:nvSpPr>
        <p:spPr>
          <a:xfrm>
            <a:off x="5680212" y="3311265"/>
            <a:ext cx="705452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容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0577" name="直接连接符 13">
            <a:extLst>
              <a:ext uri="{FF2B5EF4-FFF2-40B4-BE49-F238E27FC236}">
                <a16:creationId xmlns:a16="http://schemas.microsoft.com/office/drawing/2014/main" xmlns="" id="{E72639C7-09B1-B8F5-31C1-6C453F27E2C1}"/>
              </a:ext>
            </a:extLst>
          </p:cNvPr>
          <p:cNvCxnSpPr>
            <a:cxnSpLocks/>
          </p:cNvCxnSpPr>
          <p:nvPr/>
        </p:nvCxnSpPr>
        <p:spPr>
          <a:xfrm>
            <a:off x="2322307" y="165046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78" name="直接连接符 15">
            <a:extLst>
              <a:ext uri="{FF2B5EF4-FFF2-40B4-BE49-F238E27FC236}">
                <a16:creationId xmlns:a16="http://schemas.microsoft.com/office/drawing/2014/main" xmlns="" id="{74FD1EC4-6E7F-6B89-E1D6-0CC4B3CB8575}"/>
              </a:ext>
            </a:extLst>
          </p:cNvPr>
          <p:cNvCxnSpPr>
            <a:cxnSpLocks/>
          </p:cNvCxnSpPr>
          <p:nvPr/>
        </p:nvCxnSpPr>
        <p:spPr>
          <a:xfrm>
            <a:off x="1962307" y="2010462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  <p:bldP spid="16" grpId="0" build="allAtOnce"/>
      <p:bldP spid="17" grpId="0" build="allAtOnce"/>
      <p:bldP spid="25" grpId="0" build="allAtOnce"/>
      <p:bldP spid="26" grpId="0" build="allAtOnce"/>
      <p:bldP spid="35" grpId="0" build="allAtOnce"/>
      <p:bldP spid="36" grpId="0" build="allAtOnce"/>
      <p:bldP spid="50" grpId="0" build="allAtOnce"/>
      <p:bldP spid="51" grpId="0" build="allAtOnce"/>
      <p:bldP spid="52" grpId="0" build="allAtOnce"/>
      <p:bldP spid="53" grpId="0" build="allAtOnce"/>
      <p:bldP spid="10565" grpId="0" build="allAtOnce"/>
      <p:bldP spid="1056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5" name="yt_shape_10625"/>
          <p:cNvSpPr txBox="1"/>
          <p:nvPr/>
        </p:nvSpPr>
        <p:spPr>
          <a:xfrm>
            <a:off x="1296000" y="935999"/>
            <a:ext cx="216245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 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理解词语。</a:t>
            </a:r>
          </a:p>
        </p:txBody>
      </p:sp>
      <p:sp>
        <p:nvSpPr>
          <p:cNvPr id="10626" name="yt_shape_10626"/>
          <p:cNvSpPr txBox="1"/>
          <p:nvPr/>
        </p:nvSpPr>
        <p:spPr>
          <a:xfrm>
            <a:off x="1296000" y="1551301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留心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关心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注意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舒展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伸展张开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不卷缩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不皱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0627" name="yt_shape_10627"/>
          <p:cNvSpPr txBox="1"/>
          <p:nvPr/>
        </p:nvSpPr>
        <p:spPr>
          <a:xfrm>
            <a:off x="1296000" y="2812933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淡雅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素净雅致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素淡典雅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陆续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表示前后相继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时断时续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0BE34A6-1EFE-542E-3749-F0AB0C23F685}"/>
              </a:ext>
            </a:extLst>
          </p:cNvPr>
          <p:cNvSpPr txBox="1"/>
          <p:nvPr/>
        </p:nvSpPr>
        <p:spPr>
          <a:xfrm>
            <a:off x="2555776" y="1479095"/>
            <a:ext cx="23232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关心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注意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4918783-FA44-23C1-7F7C-93E06C069E25}"/>
              </a:ext>
            </a:extLst>
          </p:cNvPr>
          <p:cNvSpPr txBox="1"/>
          <p:nvPr/>
        </p:nvSpPr>
        <p:spPr>
          <a:xfrm>
            <a:off x="2555776" y="2079241"/>
            <a:ext cx="4131732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伸展张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开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不卷缩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不皱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6F6663A-4E71-AA6E-9719-CE891E44EECF}"/>
              </a:ext>
            </a:extLst>
          </p:cNvPr>
          <p:cNvSpPr txBox="1"/>
          <p:nvPr/>
        </p:nvSpPr>
        <p:spPr>
          <a:xfrm>
            <a:off x="2555776" y="2740727"/>
            <a:ext cx="37519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素净雅致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素淡典雅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B641B94-6CDF-452C-95FD-66901E94BE9B}"/>
              </a:ext>
            </a:extLst>
          </p:cNvPr>
          <p:cNvSpPr txBox="1"/>
          <p:nvPr/>
        </p:nvSpPr>
        <p:spPr>
          <a:xfrm>
            <a:off x="2555776" y="3371111"/>
            <a:ext cx="446633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表示前后相继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时断时续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5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0" name="yt_shape_10630"/>
          <p:cNvSpPr txBox="1"/>
          <p:nvPr/>
        </p:nvSpPr>
        <p:spPr>
          <a:xfrm>
            <a:off x="1187624" y="195486"/>
            <a:ext cx="1712007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连一连。</a:t>
            </a:r>
          </a:p>
        </p:txBody>
      </p:sp>
      <p:sp>
        <p:nvSpPr>
          <p:cNvPr id="10631" name="yt_shape_10631"/>
          <p:cNvSpPr txBox="1"/>
          <p:nvPr/>
        </p:nvSpPr>
        <p:spPr>
          <a:xfrm>
            <a:off x="1187624" y="810788"/>
            <a:ext cx="5222584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028647" algn="l"/>
                <a:tab pos="569729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凌晨四点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午时花开花了</a:t>
            </a:r>
          </a:p>
        </p:txBody>
      </p:sp>
      <p:sp>
        <p:nvSpPr>
          <p:cNvPr id="10632" name="yt_shape_10632"/>
          <p:cNvSpPr txBox="1"/>
          <p:nvPr/>
        </p:nvSpPr>
        <p:spPr>
          <a:xfrm>
            <a:off x="1187624" y="1434105"/>
            <a:ext cx="6665286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028647" algn="l"/>
                <a:tab pos="569729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五点左右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艳丽的蔷薇绽开了笑脸</a:t>
            </a:r>
          </a:p>
        </p:txBody>
      </p:sp>
      <p:sp>
        <p:nvSpPr>
          <p:cNvPr id="10633" name="yt_shape_10633"/>
          <p:cNvSpPr txBox="1"/>
          <p:nvPr/>
        </p:nvSpPr>
        <p:spPr>
          <a:xfrm>
            <a:off x="1187624" y="2057422"/>
            <a:ext cx="7386638" cy="572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028647" algn="l"/>
                <a:tab pos="569729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七点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牵牛花吹起了紫色的小喇叭</a:t>
            </a:r>
          </a:p>
        </p:txBody>
      </p:sp>
      <p:sp>
        <p:nvSpPr>
          <p:cNvPr id="10634" name="yt_shape_10634"/>
          <p:cNvSpPr txBox="1"/>
          <p:nvPr/>
        </p:nvSpPr>
        <p:spPr>
          <a:xfrm>
            <a:off x="1187624" y="2680739"/>
            <a:ext cx="5583260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028647" algn="l"/>
                <a:tab pos="569729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中午十二点左右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睡莲从梦中醒来</a:t>
            </a:r>
          </a:p>
        </p:txBody>
      </p:sp>
      <p:sp>
        <p:nvSpPr>
          <p:cNvPr id="2" name="yt_shape_10635">
            <a:extLst>
              <a:ext uri="{FF2B5EF4-FFF2-40B4-BE49-F238E27FC236}">
                <a16:creationId xmlns:a16="http://schemas.microsoft.com/office/drawing/2014/main" xmlns="" id="{8B89B4C2-28B7-C94E-4D7E-D1FE838C3862}"/>
              </a:ext>
            </a:extLst>
          </p:cNvPr>
          <p:cNvSpPr txBox="1"/>
          <p:nvPr/>
        </p:nvSpPr>
        <p:spPr>
          <a:xfrm>
            <a:off x="1187624" y="3241371"/>
            <a:ext cx="5583260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028647" algn="l"/>
                <a:tab pos="569729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下午三点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紫茉莉苏醒过来</a:t>
            </a:r>
          </a:p>
        </p:txBody>
      </p:sp>
      <p:sp>
        <p:nvSpPr>
          <p:cNvPr id="3" name="yt_shape_10636">
            <a:extLst>
              <a:ext uri="{FF2B5EF4-FFF2-40B4-BE49-F238E27FC236}">
                <a16:creationId xmlns:a16="http://schemas.microsoft.com/office/drawing/2014/main" xmlns="" id="{6999E256-5A60-5961-B323-4F6A8F213C61}"/>
              </a:ext>
            </a:extLst>
          </p:cNvPr>
          <p:cNvSpPr txBox="1"/>
          <p:nvPr/>
        </p:nvSpPr>
        <p:spPr>
          <a:xfrm>
            <a:off x="1187624" y="3864688"/>
            <a:ext cx="5583260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028647" algn="l"/>
                <a:tab pos="5697294" algn="l"/>
              </a:tabLst>
            </a:pP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下午五点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万寿菊欣然绽放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2085BDF-6077-18B1-3AF9-54C16F1A8FE0}"/>
              </a:ext>
            </a:extLst>
          </p:cNvPr>
          <p:cNvCxnSpPr/>
          <p:nvPr/>
        </p:nvCxnSpPr>
        <p:spPr>
          <a:xfrm>
            <a:off x="2655792" y="1187233"/>
            <a:ext cx="1556168" cy="1156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10BDD722-F8AC-0B77-C971-3EC46FB9092D}"/>
              </a:ext>
            </a:extLst>
          </p:cNvPr>
          <p:cNvCxnSpPr>
            <a:cxnSpLocks/>
          </p:cNvCxnSpPr>
          <p:nvPr/>
        </p:nvCxnSpPr>
        <p:spPr>
          <a:xfrm>
            <a:off x="2718345" y="1756769"/>
            <a:ext cx="1426544" cy="40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1C674D7D-AE15-FDCE-B49A-D875CFFD09FF}"/>
              </a:ext>
            </a:extLst>
          </p:cNvPr>
          <p:cNvCxnSpPr>
            <a:cxnSpLocks/>
          </p:cNvCxnSpPr>
          <p:nvPr/>
        </p:nvCxnSpPr>
        <p:spPr>
          <a:xfrm>
            <a:off x="1979712" y="2408550"/>
            <a:ext cx="2183105" cy="558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F70BCC7-A443-13E4-A659-6C551C004936}"/>
              </a:ext>
            </a:extLst>
          </p:cNvPr>
          <p:cNvCxnSpPr>
            <a:cxnSpLocks/>
          </p:cNvCxnSpPr>
          <p:nvPr/>
        </p:nvCxnSpPr>
        <p:spPr>
          <a:xfrm flipV="1">
            <a:off x="3658881" y="1078766"/>
            <a:ext cx="553079" cy="1988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81EB6358-12F7-EC7B-603E-29E746E4A8E7}"/>
              </a:ext>
            </a:extLst>
          </p:cNvPr>
          <p:cNvCxnSpPr>
            <a:cxnSpLocks/>
          </p:cNvCxnSpPr>
          <p:nvPr/>
        </p:nvCxnSpPr>
        <p:spPr>
          <a:xfrm>
            <a:off x="2678182" y="3607415"/>
            <a:ext cx="1533778" cy="595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128D63BA-B30D-E2BF-0BE4-08832AFDE1A6}"/>
              </a:ext>
            </a:extLst>
          </p:cNvPr>
          <p:cNvCxnSpPr>
            <a:cxnSpLocks/>
          </p:cNvCxnSpPr>
          <p:nvPr/>
        </p:nvCxnSpPr>
        <p:spPr>
          <a:xfrm flipV="1">
            <a:off x="2678182" y="3601290"/>
            <a:ext cx="1551239" cy="6158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" name="yt_shape_10639"/>
          <p:cNvSpPr txBox="1"/>
          <p:nvPr/>
        </p:nvSpPr>
        <p:spPr>
          <a:xfrm>
            <a:off x="1259632" y="1419820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Times New Roman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Times New Roman" pitchFamily="12"/>
              </a:rPr>
              <a:t>“花钟”是瑞典博物学家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Times New Roman" pitchFamily="12"/>
              </a:rPr>
              <a:t>林奈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Times New Roman" pitchFamily="12"/>
              </a:rPr>
              <a:t>创造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Times New Roman" pitchFamily="12"/>
              </a:rPr>
              <a:t>的，“花钟”实际上是按照植物开花的先后顺序，把花们种在花园里，形成一个钟面。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D8ABC5C-419D-2D6F-E2F2-371703F66D2B}"/>
              </a:ext>
            </a:extLst>
          </p:cNvPr>
          <p:cNvSpPr txBox="1"/>
          <p:nvPr/>
        </p:nvSpPr>
        <p:spPr>
          <a:xfrm>
            <a:off x="5722571" y="1347614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Times New Roman" pitchFamily="12"/>
              </a:rPr>
              <a:t>林奈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0" name="yt_shape_10640"/>
          <p:cNvSpPr txBox="1"/>
          <p:nvPr/>
        </p:nvSpPr>
        <p:spPr>
          <a:xfrm>
            <a:off x="1259632" y="2033676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2759243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全屏显示(16:9)</PresentationFormat>
  <Paragraphs>64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Calibri</vt:lpstr>
      <vt:lpstr>汉语拼音</vt:lpstr>
      <vt:lpstr>楷体</vt:lpstr>
      <vt:lpstr>黑体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