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5" r:id="rId9"/>
    <p:sldId id="2071" r:id="rId10"/>
    <p:sldId id="2076" r:id="rId11"/>
    <p:sldId id="2061" r:id="rId12"/>
  </p:sldIdLst>
  <p:sldSz cx="9144000" cy="5143500" type="screen16x9"/>
  <p:notesSz cx="6858000" cy="9144000"/>
  <p:embeddedFontLst>
    <p:embeddedFont>
      <p:font typeface="楷体" pitchFamily="49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汉语拼音" pitchFamily="34" charset="0"/>
      <p:regular r:id="rId20"/>
    </p:embeddedFont>
    <p:embeddedFont>
      <p:font typeface="黑体" pitchFamily="49" charset="-122"/>
      <p:regular r:id="rId2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" name="yt_shape_11315"/>
          <p:cNvSpPr txBox="1"/>
          <p:nvPr/>
        </p:nvSpPr>
        <p:spPr>
          <a:xfrm>
            <a:off x="1259632" y="1779662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134242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43808" y="1270890"/>
            <a:ext cx="3348367" cy="1113780"/>
            <a:chOff x="2298243" y="1347614"/>
            <a:chExt cx="3348367" cy="1113780"/>
          </a:xfrm>
        </p:grpSpPr>
        <p:sp>
          <p:nvSpPr>
            <p:cNvPr id="6" name="标题 1"/>
            <p:cNvSpPr txBox="1"/>
            <p:nvPr/>
          </p:nvSpPr>
          <p:spPr>
            <a:xfrm>
              <a:off x="3563888" y="1347614"/>
              <a:ext cx="2082722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漏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98243" y="1541268"/>
              <a:ext cx="913207" cy="920126"/>
              <a:chOff x="2980223" y="2197504"/>
              <a:chExt cx="913207" cy="92012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223" y="2197504"/>
                <a:ext cx="913207" cy="920126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60761" y="2239328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27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yt_shape_11277"/>
          <p:cNvSpPr txBox="1"/>
          <p:nvPr/>
        </p:nvSpPr>
        <p:spPr>
          <a:xfrm>
            <a:off x="1403648" y="843558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1278" name="yt_shape_11278"/>
          <p:cNvSpPr txBox="1"/>
          <p:nvPr/>
        </p:nvSpPr>
        <p:spPr>
          <a:xfrm>
            <a:off x="1403647" y="2105190"/>
            <a:ext cx="5544617" cy="121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一个贼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胖驴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莫非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厉害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抱住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骨头架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粘住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1279" name="yt_shape_11279"/>
          <p:cNvSpPr txBox="1"/>
          <p:nvPr/>
        </p:nvSpPr>
        <p:spPr>
          <a:xfrm>
            <a:off x="1388312" y="3388053"/>
            <a:ext cx="3491340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安安稳稳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漏雨</a:t>
            </a:r>
          </a:p>
        </p:txBody>
      </p:sp>
      <p:pic>
        <p:nvPicPr>
          <p:cNvPr id="11280" name="yt_image_11280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244770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1282">
            <a:extLst>
              <a:ext uri="{FF2B5EF4-FFF2-40B4-BE49-F238E27FC236}">
                <a16:creationId xmlns:a16="http://schemas.microsoft.com/office/drawing/2014/main" xmlns="" id="{55E04DB0-6A34-C38F-F519-72579EC00219}"/>
              </a:ext>
            </a:extLst>
          </p:cNvPr>
          <p:cNvSpPr txBox="1"/>
          <p:nvPr/>
        </p:nvSpPr>
        <p:spPr>
          <a:xfrm>
            <a:off x="7301927" y="3324050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27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yt_shape_11283"/>
          <p:cNvSpPr txBox="1"/>
          <p:nvPr/>
        </p:nvSpPr>
        <p:spPr>
          <a:xfrm>
            <a:off x="1296000" y="915566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给下面的字注上正确的读音。</a:t>
            </a:r>
          </a:p>
        </p:txBody>
      </p:sp>
      <p:sp>
        <p:nvSpPr>
          <p:cNvPr id="11284" name="yt_shape_11284"/>
          <p:cNvSpPr txBox="1"/>
          <p:nvPr/>
        </p:nvSpPr>
        <p:spPr>
          <a:xfrm>
            <a:off x="1296000" y="1530868"/>
            <a:ext cx="530786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89588" algn="l"/>
                <a:tab pos="5619176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婆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pó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脊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jǐ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0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1285" name="yt_shape_11285"/>
          <p:cNvSpPr txBox="1"/>
          <p:nvPr/>
        </p:nvSpPr>
        <p:spPr>
          <a:xfrm>
            <a:off x="1296000" y="2154185"/>
            <a:ext cx="5298245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89588" algn="l"/>
                <a:tab pos="5619176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贼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zéi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莫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mò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1286" name="yt_shape_11286"/>
          <p:cNvSpPr txBox="1"/>
          <p:nvPr/>
        </p:nvSpPr>
        <p:spPr>
          <a:xfrm>
            <a:off x="1296000" y="2777502"/>
            <a:ext cx="530786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89588" algn="l"/>
                <a:tab pos="5619176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巅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iān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胶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jiāo</a:t>
            </a:r>
            <a:r>
              <a:rPr lang="en-US" altLang="zh-CN" sz="2800" b="1" i="0" u="none" dirty="0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 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1287" name="yt_shape_11287"/>
          <p:cNvSpPr txBox="1"/>
          <p:nvPr/>
        </p:nvSpPr>
        <p:spPr>
          <a:xfrm>
            <a:off x="1296000" y="3400819"/>
            <a:ext cx="2159245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989588" algn="l"/>
                <a:tab pos="5619176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纵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zòng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A2BC7E7-7758-7EC3-A751-AEFB60311213}"/>
              </a:ext>
            </a:extLst>
          </p:cNvPr>
          <p:cNvSpPr txBox="1"/>
          <p:nvPr/>
        </p:nvSpPr>
        <p:spPr>
          <a:xfrm>
            <a:off x="2227439" y="1484062"/>
            <a:ext cx="55632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pó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79F03F7-F985-A0EF-DDA8-26E69551E1A0}"/>
              </a:ext>
            </a:extLst>
          </p:cNvPr>
          <p:cNvSpPr txBox="1"/>
          <p:nvPr/>
        </p:nvSpPr>
        <p:spPr>
          <a:xfrm>
            <a:off x="5292771" y="1484062"/>
            <a:ext cx="397573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jǐ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2522A7F-D0EF-3D18-ABA9-3577807EEB64}"/>
              </a:ext>
            </a:extLst>
          </p:cNvPr>
          <p:cNvSpPr txBox="1"/>
          <p:nvPr/>
        </p:nvSpPr>
        <p:spPr>
          <a:xfrm>
            <a:off x="2209183" y="2107379"/>
            <a:ext cx="59283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zéi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97C2107-1AA6-2E02-1A8C-149274CCC7D2}"/>
              </a:ext>
            </a:extLst>
          </p:cNvPr>
          <p:cNvSpPr txBox="1"/>
          <p:nvPr/>
        </p:nvSpPr>
        <p:spPr>
          <a:xfrm>
            <a:off x="5164183" y="2107379"/>
            <a:ext cx="6547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mò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6C2E176-F507-CF99-2B49-F2348593D8EA}"/>
              </a:ext>
            </a:extLst>
          </p:cNvPr>
          <p:cNvSpPr txBox="1"/>
          <p:nvPr/>
        </p:nvSpPr>
        <p:spPr>
          <a:xfrm>
            <a:off x="2079008" y="2730696"/>
            <a:ext cx="85318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diān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9598928-852F-7DA6-645A-1967D468CB0C}"/>
              </a:ext>
            </a:extLst>
          </p:cNvPr>
          <p:cNvSpPr txBox="1"/>
          <p:nvPr/>
        </p:nvSpPr>
        <p:spPr>
          <a:xfrm>
            <a:off x="5114970" y="2730696"/>
            <a:ext cx="75317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jiāo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D11DF7B-E23D-1C5E-91BB-B04B60D3293E}"/>
              </a:ext>
            </a:extLst>
          </p:cNvPr>
          <p:cNvSpPr txBox="1"/>
          <p:nvPr/>
        </p:nvSpPr>
        <p:spPr>
          <a:xfrm>
            <a:off x="2059958" y="3354013"/>
            <a:ext cx="89128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zòng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yt_shape_11288"/>
          <p:cNvSpPr txBox="1"/>
          <p:nvPr/>
        </p:nvSpPr>
        <p:spPr>
          <a:xfrm>
            <a:off x="1296000" y="935999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1289" name="yt_shape_11289"/>
          <p:cNvSpPr txBox="1"/>
          <p:nvPr/>
        </p:nvSpPr>
        <p:spPr>
          <a:xfrm>
            <a:off x="1296000" y="1551301"/>
            <a:ext cx="1043555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lì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hai</a:t>
            </a:r>
          </a:p>
        </p:txBody>
      </p:sp>
      <p:sp>
        <p:nvSpPr>
          <p:cNvPr id="11291" name="yt_shape_11291"/>
          <p:cNvSpPr txBox="1"/>
          <p:nvPr/>
        </p:nvSpPr>
        <p:spPr>
          <a:xfrm>
            <a:off x="3131084" y="1573874"/>
            <a:ext cx="1239122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lòu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yǔ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11293" name="yt_shape_11293"/>
          <p:cNvSpPr txBox="1"/>
          <p:nvPr/>
        </p:nvSpPr>
        <p:spPr>
          <a:xfrm>
            <a:off x="4932040" y="1566598"/>
            <a:ext cx="1503617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zhān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zhù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" name="直接连接符 13">
            <a:extLst>
              <a:ext uri="{FF2B5EF4-FFF2-40B4-BE49-F238E27FC236}">
                <a16:creationId xmlns:a16="http://schemas.microsoft.com/office/drawing/2014/main" xmlns="" id="{C74168BE-E701-ADC6-0635-744F00001E9A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8108716" y="221797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xmlns="" id="{6D2F2A04-C545-F3EB-48AD-AC0117D3A110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7748716" y="2577976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13">
            <a:extLst>
              <a:ext uri="{FF2B5EF4-FFF2-40B4-BE49-F238E27FC236}">
                <a16:creationId xmlns:a16="http://schemas.microsoft.com/office/drawing/2014/main" xmlns="" id="{B529A9E7-0CA5-E38E-47B9-AFB96BFB23DD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8108716" y="221797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15">
            <a:extLst>
              <a:ext uri="{FF2B5EF4-FFF2-40B4-BE49-F238E27FC236}">
                <a16:creationId xmlns:a16="http://schemas.microsoft.com/office/drawing/2014/main" xmlns="" id="{B364FCB6-5A54-A4BD-95C4-31D7F5CCCFFD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7748716" y="2577976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3">
            <a:extLst>
              <a:ext uri="{FF2B5EF4-FFF2-40B4-BE49-F238E27FC236}">
                <a16:creationId xmlns:a16="http://schemas.microsoft.com/office/drawing/2014/main" xmlns="" id="{C26000F8-FECC-7940-4A10-C75A3BE4E162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7388716" y="221797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xmlns="" id="{1728EF45-E3C8-73CE-7CCD-425C5C8399A4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7028716" y="2577976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11">
            <a:extLst>
              <a:ext uri="{FF2B5EF4-FFF2-40B4-BE49-F238E27FC236}">
                <a16:creationId xmlns:a16="http://schemas.microsoft.com/office/drawing/2014/main" xmlns="" id="{1A7C4823-606E-8834-92DB-DFC49649CC06}"/>
              </a:ext>
            </a:extLst>
          </p:cNvPr>
          <p:cNvSpPr>
            <a:spLocks noChangeAspect="1"/>
          </p:cNvSpPr>
          <p:nvPr/>
        </p:nvSpPr>
        <p:spPr>
          <a:xfrm>
            <a:off x="7028716" y="2217976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衬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3219F6C6-6375-82F9-331C-B70A2038DA75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8108716" y="2217976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3802814-4A1C-7884-853E-1F9F658504A4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7748716" y="2577976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D07D80C-6347-C882-1829-62B962E80603}"/>
              </a:ext>
            </a:extLst>
          </p:cNvPr>
          <p:cNvSpPr>
            <a:spLocks noChangeAspect="1"/>
          </p:cNvSpPr>
          <p:nvPr/>
        </p:nvSpPr>
        <p:spPr>
          <a:xfrm>
            <a:off x="7748716" y="2217976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衫</a:t>
            </a:r>
          </a:p>
        </p:txBody>
      </p:sp>
      <p:cxnSp>
        <p:nvCxnSpPr>
          <p:cNvPr id="12" name="直接连接符 13">
            <a:extLst>
              <a:ext uri="{FF2B5EF4-FFF2-40B4-BE49-F238E27FC236}">
                <a16:creationId xmlns:a16="http://schemas.microsoft.com/office/drawing/2014/main" xmlns="" id="{557E312C-CDC9-D1D3-7C75-AAFB73CE637B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2195696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:a16="http://schemas.microsoft.com/office/drawing/2014/main" xmlns="" id="{41C864C4-B3E5-73D8-AFCB-02FEFCF2B78B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1835696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C9C5DD10-AE6A-5F56-C5D8-2C4853201DFF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2195696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5">
            <a:extLst>
              <a:ext uri="{FF2B5EF4-FFF2-40B4-BE49-F238E27FC236}">
                <a16:creationId xmlns:a16="http://schemas.microsoft.com/office/drawing/2014/main" xmlns="" id="{514510D9-753F-651C-9900-933CF4918E43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1835696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3">
            <a:extLst>
              <a:ext uri="{FF2B5EF4-FFF2-40B4-BE49-F238E27FC236}">
                <a16:creationId xmlns:a16="http://schemas.microsoft.com/office/drawing/2014/main" xmlns="" id="{BB6426E5-3ED9-9133-112F-9362FBE3A11E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1475696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5">
            <a:extLst>
              <a:ext uri="{FF2B5EF4-FFF2-40B4-BE49-F238E27FC236}">
                <a16:creationId xmlns:a16="http://schemas.microsoft.com/office/drawing/2014/main" xmlns="" id="{BD1D3A64-1463-11DB-5E9A-A7F30B324A59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1115696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矩形 11">
            <a:extLst>
              <a:ext uri="{FF2B5EF4-FFF2-40B4-BE49-F238E27FC236}">
                <a16:creationId xmlns:a16="http://schemas.microsoft.com/office/drawing/2014/main" xmlns="" id="{45D55082-2CB6-714D-AECA-E649661F7F72}"/>
              </a:ext>
            </a:extLst>
          </p:cNvPr>
          <p:cNvSpPr>
            <a:spLocks noChangeAspect="1"/>
          </p:cNvSpPr>
          <p:nvPr/>
        </p:nvSpPr>
        <p:spPr>
          <a:xfrm>
            <a:off x="1115696" y="221175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衬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C096D07D-5A1E-1E77-3FEF-26555B4914A2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2195696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87FE7576-D987-8853-54E9-7E32A49E084C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1835696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78CC3B07-A61F-C5F2-49F8-17EFB96229B1}"/>
              </a:ext>
            </a:extLst>
          </p:cNvPr>
          <p:cNvSpPr>
            <a:spLocks noChangeAspect="1"/>
          </p:cNvSpPr>
          <p:nvPr/>
        </p:nvSpPr>
        <p:spPr>
          <a:xfrm>
            <a:off x="1835696" y="221175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衫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:a16="http://schemas.microsoft.com/office/drawing/2014/main" xmlns="" id="{63F0D792-EAA0-BEFF-CFEF-8D2F29A8DCFE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4103094" y="221199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:a16="http://schemas.microsoft.com/office/drawing/2014/main" xmlns="" id="{171ECBDE-1E0A-5AC5-ECDE-C5B80F4910F7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3743094" y="257199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13">
            <a:extLst>
              <a:ext uri="{FF2B5EF4-FFF2-40B4-BE49-F238E27FC236}">
                <a16:creationId xmlns:a16="http://schemas.microsoft.com/office/drawing/2014/main" xmlns="" id="{8A48D7A8-1E2E-5D87-9F56-D3DD30860716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4103094" y="221199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15">
            <a:extLst>
              <a:ext uri="{FF2B5EF4-FFF2-40B4-BE49-F238E27FC236}">
                <a16:creationId xmlns:a16="http://schemas.microsoft.com/office/drawing/2014/main" xmlns="" id="{EE53121D-2604-776A-BD6A-25D801BC398B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3743094" y="257199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13">
            <a:extLst>
              <a:ext uri="{FF2B5EF4-FFF2-40B4-BE49-F238E27FC236}">
                <a16:creationId xmlns:a16="http://schemas.microsoft.com/office/drawing/2014/main" xmlns="" id="{EF278AB4-06DA-CE81-4385-DC8757772971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3383094" y="221199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15">
            <a:extLst>
              <a:ext uri="{FF2B5EF4-FFF2-40B4-BE49-F238E27FC236}">
                <a16:creationId xmlns:a16="http://schemas.microsoft.com/office/drawing/2014/main" xmlns="" id="{961B9197-516D-5725-9D65-F169A87C63DC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3023094" y="257199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11">
            <a:extLst>
              <a:ext uri="{FF2B5EF4-FFF2-40B4-BE49-F238E27FC236}">
                <a16:creationId xmlns:a16="http://schemas.microsoft.com/office/drawing/2014/main" xmlns="" id="{DD6AA8BA-C669-05C1-B439-A88CAA022119}"/>
              </a:ext>
            </a:extLst>
          </p:cNvPr>
          <p:cNvSpPr>
            <a:spLocks noChangeAspect="1"/>
          </p:cNvSpPr>
          <p:nvPr/>
        </p:nvSpPr>
        <p:spPr>
          <a:xfrm>
            <a:off x="3023094" y="221199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衬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46717819-E6EC-03E5-5AB1-E9BFAE244DF9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4103094" y="221199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1790B64D-0107-67B2-C954-3D7049AB2B70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3743094" y="257199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4410D0FE-0CB7-2539-BF80-D29DCE8EE474}"/>
              </a:ext>
            </a:extLst>
          </p:cNvPr>
          <p:cNvSpPr>
            <a:spLocks noChangeAspect="1"/>
          </p:cNvSpPr>
          <p:nvPr/>
        </p:nvSpPr>
        <p:spPr>
          <a:xfrm>
            <a:off x="3743094" y="221199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衫</a:t>
            </a:r>
          </a:p>
        </p:txBody>
      </p:sp>
      <p:cxnSp>
        <p:nvCxnSpPr>
          <p:cNvPr id="32" name="直接连接符 13">
            <a:extLst>
              <a:ext uri="{FF2B5EF4-FFF2-40B4-BE49-F238E27FC236}">
                <a16:creationId xmlns:a16="http://schemas.microsoft.com/office/drawing/2014/main" xmlns="" id="{DE469DBF-B6AE-5BF1-E6CC-4A38CD03D241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6022162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15">
            <a:extLst>
              <a:ext uri="{FF2B5EF4-FFF2-40B4-BE49-F238E27FC236}">
                <a16:creationId xmlns:a16="http://schemas.microsoft.com/office/drawing/2014/main" xmlns="" id="{8CBE7CD1-4140-D34A-649D-DAA1EFE77A95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5662162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13">
            <a:extLst>
              <a:ext uri="{FF2B5EF4-FFF2-40B4-BE49-F238E27FC236}">
                <a16:creationId xmlns:a16="http://schemas.microsoft.com/office/drawing/2014/main" xmlns="" id="{DDB5A977-D740-35E4-AFD7-E99346DC4958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6022162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15">
            <a:extLst>
              <a:ext uri="{FF2B5EF4-FFF2-40B4-BE49-F238E27FC236}">
                <a16:creationId xmlns:a16="http://schemas.microsoft.com/office/drawing/2014/main" xmlns="" id="{815C46E2-80E2-F9C2-77EE-EAD7BF6F7C8E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5662162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13">
            <a:extLst>
              <a:ext uri="{FF2B5EF4-FFF2-40B4-BE49-F238E27FC236}">
                <a16:creationId xmlns:a16="http://schemas.microsoft.com/office/drawing/2014/main" xmlns="" id="{D79483F0-7D4E-CF50-CE99-F98A135AA0B9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5302162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15">
            <a:extLst>
              <a:ext uri="{FF2B5EF4-FFF2-40B4-BE49-F238E27FC236}">
                <a16:creationId xmlns:a16="http://schemas.microsoft.com/office/drawing/2014/main" xmlns="" id="{0EA706D0-075C-06AA-F0A2-ED9EF925EE77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4942162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11">
            <a:extLst>
              <a:ext uri="{FF2B5EF4-FFF2-40B4-BE49-F238E27FC236}">
                <a16:creationId xmlns:a16="http://schemas.microsoft.com/office/drawing/2014/main" xmlns="" id="{86C0313A-10E4-57B7-02A2-2037E55E0E5A}"/>
              </a:ext>
            </a:extLst>
          </p:cNvPr>
          <p:cNvSpPr>
            <a:spLocks noChangeAspect="1"/>
          </p:cNvSpPr>
          <p:nvPr/>
        </p:nvSpPr>
        <p:spPr>
          <a:xfrm>
            <a:off x="4942162" y="221175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衬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8BFC047D-7863-9670-B5E4-1E9876B40467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6022162" y="221175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C341C112-210B-EB1E-5387-7F29508FFE16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5662162" y="257175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2B3BB0A4-FC66-DBED-7BAB-2D7BBD4ECD85}"/>
              </a:ext>
            </a:extLst>
          </p:cNvPr>
          <p:cNvSpPr>
            <a:spLocks noChangeAspect="1"/>
          </p:cNvSpPr>
          <p:nvPr/>
        </p:nvSpPr>
        <p:spPr>
          <a:xfrm>
            <a:off x="5662162" y="221175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衫</a:t>
            </a:r>
          </a:p>
        </p:txBody>
      </p:sp>
      <p:sp>
        <p:nvSpPr>
          <p:cNvPr id="42" name="yt_shape_11295">
            <a:extLst>
              <a:ext uri="{FF2B5EF4-FFF2-40B4-BE49-F238E27FC236}">
                <a16:creationId xmlns:a16="http://schemas.microsoft.com/office/drawing/2014/main" xmlns="" id="{EFB0CB5E-6CDD-EF33-0BA6-1E3FC22D1D43}"/>
              </a:ext>
            </a:extLst>
          </p:cNvPr>
          <p:cNvSpPr txBox="1"/>
          <p:nvPr/>
        </p:nvSpPr>
        <p:spPr>
          <a:xfrm>
            <a:off x="7016563" y="1551301"/>
            <a:ext cx="1437894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pàng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lǘ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11290" name="yt_shape_11290"/>
          <p:cNvSpPr txBox="1"/>
          <p:nvPr/>
        </p:nvSpPr>
        <p:spPr>
          <a:xfrm>
            <a:off x="1190095" y="2106160"/>
            <a:ext cx="1285608" cy="8065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厉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害</a:t>
            </a:r>
          </a:p>
        </p:txBody>
      </p:sp>
      <p:sp>
        <p:nvSpPr>
          <p:cNvPr id="11292" name="yt_shape_11292"/>
          <p:cNvSpPr txBox="1"/>
          <p:nvPr/>
        </p:nvSpPr>
        <p:spPr>
          <a:xfrm>
            <a:off x="3106125" y="2104967"/>
            <a:ext cx="1285608" cy="8065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漏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雨</a:t>
            </a:r>
          </a:p>
        </p:txBody>
      </p:sp>
      <p:sp>
        <p:nvSpPr>
          <p:cNvPr id="11294" name="yt_shape_11294"/>
          <p:cNvSpPr txBox="1"/>
          <p:nvPr/>
        </p:nvSpPr>
        <p:spPr>
          <a:xfrm>
            <a:off x="5013523" y="2098622"/>
            <a:ext cx="1285608" cy="8065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粘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住</a:t>
            </a:r>
          </a:p>
        </p:txBody>
      </p:sp>
      <p:sp>
        <p:nvSpPr>
          <p:cNvPr id="43" name="yt_shape_11296">
            <a:extLst>
              <a:ext uri="{FF2B5EF4-FFF2-40B4-BE49-F238E27FC236}">
                <a16:creationId xmlns:a16="http://schemas.microsoft.com/office/drawing/2014/main" xmlns="" id="{263FB0EA-E7C7-A113-86CE-6CB1A1C3A1E4}"/>
              </a:ext>
            </a:extLst>
          </p:cNvPr>
          <p:cNvSpPr txBox="1"/>
          <p:nvPr/>
        </p:nvSpPr>
        <p:spPr>
          <a:xfrm>
            <a:off x="7141695" y="2115890"/>
            <a:ext cx="1285608" cy="8065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胖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build="allAtOnce"/>
      <p:bldP spid="11292" grpId="0" build="allAtOnce"/>
      <p:bldP spid="11294" grpId="0" build="allAtOnce"/>
      <p:bldP spid="4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7" name="yt_shape_11297"/>
          <p:cNvSpPr txBox="1"/>
          <p:nvPr/>
        </p:nvSpPr>
        <p:spPr>
          <a:xfrm>
            <a:off x="1259632" y="483518"/>
            <a:ext cx="207268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1298" name="yt_shape_11298"/>
          <p:cNvSpPr txBox="1"/>
          <p:nvPr/>
        </p:nvSpPr>
        <p:spPr>
          <a:xfrm>
            <a:off x="1259632" y="1098820"/>
            <a:ext cx="730799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翻山越岭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翻越不少山头。形容野外工作或旅途的辛苦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1299" name="yt_shape_11299"/>
          <p:cNvSpPr txBox="1"/>
          <p:nvPr/>
        </p:nvSpPr>
        <p:spPr>
          <a:xfrm>
            <a:off x="1259632" y="1995884"/>
            <a:ext cx="7307999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顺势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顺着情势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趁势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spcBef>
                <a:spcPts val="600"/>
              </a:spcBef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惊恐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惊慌恐惧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1300" name="yt_shape_11300"/>
          <p:cNvSpPr txBox="1"/>
          <p:nvPr/>
        </p:nvSpPr>
        <p:spPr>
          <a:xfrm>
            <a:off x="1259632" y="3020472"/>
            <a:ext cx="6852838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晕头转向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形容头脑昏乱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迷失方向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3AA9C06-D00B-9164-5A5F-16B3F025F4BF}"/>
              </a:ext>
            </a:extLst>
          </p:cNvPr>
          <p:cNvSpPr txBox="1"/>
          <p:nvPr/>
        </p:nvSpPr>
        <p:spPr>
          <a:xfrm>
            <a:off x="3131840" y="1059566"/>
            <a:ext cx="51807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翻越不少山头。形容野外工作或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A6DEC37-2C29-ED3A-5703-F867627556A6}"/>
              </a:ext>
            </a:extLst>
          </p:cNvPr>
          <p:cNvSpPr txBox="1"/>
          <p:nvPr/>
        </p:nvSpPr>
        <p:spPr>
          <a:xfrm>
            <a:off x="1169621" y="1475154"/>
            <a:ext cx="23232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旅途的辛苦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91164CE-1B23-3406-6086-8D7AB3496B43}"/>
              </a:ext>
            </a:extLst>
          </p:cNvPr>
          <p:cNvSpPr txBox="1"/>
          <p:nvPr/>
        </p:nvSpPr>
        <p:spPr>
          <a:xfrm>
            <a:off x="2598372" y="1923678"/>
            <a:ext cx="30375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顺着情势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趁势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5F79023-99D5-FAF0-291E-991075E40E3B}"/>
              </a:ext>
            </a:extLst>
          </p:cNvPr>
          <p:cNvSpPr txBox="1"/>
          <p:nvPr/>
        </p:nvSpPr>
        <p:spPr>
          <a:xfrm>
            <a:off x="2598372" y="2436702"/>
            <a:ext cx="1833180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惊慌</a:t>
            </a:r>
            <a:r>
              <a:rPr lang="zh-CN" altLang="zh-CN" sz="2800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恐惧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68BEA12-8F12-FC12-B137-48D9B2AD22A1}"/>
              </a:ext>
            </a:extLst>
          </p:cNvPr>
          <p:cNvSpPr txBox="1"/>
          <p:nvPr/>
        </p:nvSpPr>
        <p:spPr>
          <a:xfrm>
            <a:off x="3312746" y="2948266"/>
            <a:ext cx="446633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形容头脑昏乱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迷失方向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yt_shape_11301"/>
          <p:cNvSpPr txBox="1"/>
          <p:nvPr/>
        </p:nvSpPr>
        <p:spPr>
          <a:xfrm>
            <a:off x="1259632" y="3408721"/>
            <a:ext cx="468878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甘心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从内心深处愿意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2" name="yt_shape_11302"/>
          <p:cNvSpPr txBox="1"/>
          <p:nvPr/>
        </p:nvSpPr>
        <p:spPr>
          <a:xfrm>
            <a:off x="1259632" y="3949881"/>
            <a:ext cx="5770811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安安稳稳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形容十分安定稳当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3" name="文本框 1">
            <a:extLst>
              <a:ext uri="{FF2B5EF4-FFF2-40B4-BE49-F238E27FC236}">
                <a16:creationId xmlns:a16="http://schemas.microsoft.com/office/drawing/2014/main" xmlns="" id="{7B01FD5E-27B8-F444-1B51-42081B5EA15B}"/>
              </a:ext>
            </a:extLst>
          </p:cNvPr>
          <p:cNvSpPr txBox="1"/>
          <p:nvPr/>
        </p:nvSpPr>
        <p:spPr>
          <a:xfrm>
            <a:off x="2634739" y="3336515"/>
            <a:ext cx="303758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从内心深处愿意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xmlns="" id="{C792812C-C85B-3AEB-7DD2-D2685CD116FD}"/>
              </a:ext>
            </a:extLst>
          </p:cNvPr>
          <p:cNvSpPr txBox="1"/>
          <p:nvPr/>
        </p:nvSpPr>
        <p:spPr>
          <a:xfrm>
            <a:off x="3349114" y="3877675"/>
            <a:ext cx="3394773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形容十分安定稳当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7" grpId="0" build="allAtOnce"/>
      <p:bldP spid="13" grpId="0" build="allAtOnce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" name="yt_shape_11305"/>
          <p:cNvSpPr txBox="1"/>
          <p:nvPr/>
        </p:nvSpPr>
        <p:spPr>
          <a:xfrm>
            <a:off x="1331640" y="987574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读课文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选一选。</a:t>
            </a:r>
          </a:p>
        </p:txBody>
      </p:sp>
      <p:sp>
        <p:nvSpPr>
          <p:cNvPr id="11306" name="yt_shape_11306"/>
          <p:cNvSpPr txBox="1"/>
          <p:nvPr/>
        </p:nvSpPr>
        <p:spPr>
          <a:xfrm>
            <a:off x="1331640" y="1602876"/>
            <a:ext cx="6206827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老虎和贼都想要得到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</a:p>
        </p:txBody>
      </p:sp>
      <p:graphicFrame>
        <p:nvGraphicFramePr>
          <p:cNvPr id="11307" name="yt_table_11307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28317"/>
              </p:ext>
            </p:extLst>
          </p:nvPr>
        </p:nvGraphicFramePr>
        <p:xfrm>
          <a:off x="1331640" y="2370542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13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小胖驴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“漏”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老公公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老婆婆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6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5DCB9F1-DB05-5DAF-D15A-5016F3375AAD}"/>
              </a:ext>
            </a:extLst>
          </p:cNvPr>
          <p:cNvSpPr txBox="1"/>
          <p:nvPr/>
        </p:nvSpPr>
        <p:spPr>
          <a:xfrm>
            <a:off x="6061279" y="1556070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9" name="yt_shape_11309"/>
          <p:cNvSpPr txBox="1"/>
          <p:nvPr/>
        </p:nvSpPr>
        <p:spPr>
          <a:xfrm>
            <a:off x="1296000" y="935999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老虎和贼都被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吓跑了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他们都没有得到小胖驴。</a:t>
            </a:r>
          </a:p>
        </p:txBody>
      </p:sp>
      <p:graphicFrame>
        <p:nvGraphicFramePr>
          <p:cNvPr id="11310" name="yt_table_11310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2223"/>
              </p:ext>
            </p:extLst>
          </p:nvPr>
        </p:nvGraphicFramePr>
        <p:xfrm>
          <a:off x="1296000" y="2349995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135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狼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“漏”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老公公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老婆婆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EBBB415-0B3C-9A24-A48F-065DE561A461}"/>
              </a:ext>
            </a:extLst>
          </p:cNvPr>
          <p:cNvSpPr txBox="1"/>
          <p:nvPr/>
        </p:nvSpPr>
        <p:spPr>
          <a:xfrm>
            <a:off x="4954077" y="889193"/>
            <a:ext cx="4166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4" name="yt_shape_11314"/>
          <p:cNvSpPr txBox="1"/>
          <p:nvPr/>
        </p:nvSpPr>
        <p:spPr>
          <a:xfrm>
            <a:off x="1259632" y="1352838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本文是一篇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民间故事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是劳动人民创作并传播的、具有虚构内容的散文形式的口头文学作品。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61D63DF-14E3-32C2-A92F-DCC2EE84EA44}"/>
              </a:ext>
            </a:extLst>
          </p:cNvPr>
          <p:cNvSpPr txBox="1"/>
          <p:nvPr/>
        </p:nvSpPr>
        <p:spPr>
          <a:xfrm>
            <a:off x="3579446" y="1280632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民间故事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全屏显示(16:9)</PresentationFormat>
  <Paragraphs>69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楷体</vt:lpstr>
      <vt:lpstr>Calibri</vt:lpstr>
      <vt:lpstr>汉语拼音</vt:lpstr>
      <vt:lpstr>黑体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